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Lst>
  <p:sldSz cx="10691813" cy="752475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1482"/>
            <a:ext cx="9088041" cy="2619728"/>
          </a:xfrm>
        </p:spPr>
        <p:txBody>
          <a:bodyPr anchor="b"/>
          <a:lstStyle>
            <a:lvl1pPr algn="ctr">
              <a:defRPr sz="658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3952236"/>
            <a:ext cx="8018860" cy="1816739"/>
          </a:xfrm>
        </p:spPr>
        <p:txBody>
          <a:bodyPr/>
          <a:lstStyle>
            <a:lvl1pPr marL="0" indent="0" algn="ctr">
              <a:buNone/>
              <a:defRPr sz="2633"/>
            </a:lvl1pPr>
            <a:lvl2pPr marL="501640" indent="0" algn="ctr">
              <a:buNone/>
              <a:defRPr sz="2194"/>
            </a:lvl2pPr>
            <a:lvl3pPr marL="1003280" indent="0" algn="ctr">
              <a:buNone/>
              <a:defRPr sz="1975"/>
            </a:lvl3pPr>
            <a:lvl4pPr marL="1504920" indent="0" algn="ctr">
              <a:buNone/>
              <a:defRPr sz="1756"/>
            </a:lvl4pPr>
            <a:lvl5pPr marL="2006559" indent="0" algn="ctr">
              <a:buNone/>
              <a:defRPr sz="1756"/>
            </a:lvl5pPr>
            <a:lvl6pPr marL="2508199" indent="0" algn="ctr">
              <a:buNone/>
              <a:defRPr sz="1756"/>
            </a:lvl6pPr>
            <a:lvl7pPr marL="3009839" indent="0" algn="ctr">
              <a:buNone/>
              <a:defRPr sz="1756"/>
            </a:lvl7pPr>
            <a:lvl8pPr marL="3511479" indent="0" algn="ctr">
              <a:buNone/>
              <a:defRPr sz="1756"/>
            </a:lvl8pPr>
            <a:lvl9pPr marL="4013119" indent="0" algn="ctr">
              <a:buNone/>
              <a:defRPr sz="175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138079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88914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0623"/>
            <a:ext cx="2305422" cy="637687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0623"/>
            <a:ext cx="6782619" cy="637687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251021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8" name="正方形/長方形 7"/>
          <p:cNvSpPr/>
          <p:nvPr userDrawn="1"/>
        </p:nvSpPr>
        <p:spPr bwMode="gray">
          <a:xfrm>
            <a:off x="-398205" y="6855677"/>
            <a:ext cx="11828204" cy="462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2"/>
          </a:p>
        </p:txBody>
      </p:sp>
      <p:sp>
        <p:nvSpPr>
          <p:cNvPr id="21" name="正方形/長方形 20"/>
          <p:cNvSpPr/>
          <p:nvPr userDrawn="1"/>
        </p:nvSpPr>
        <p:spPr bwMode="gray">
          <a:xfrm>
            <a:off x="-398205" y="84273"/>
            <a:ext cx="11828205" cy="7378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792" b="1" dirty="0"/>
          </a:p>
        </p:txBody>
      </p:sp>
      <p:sp>
        <p:nvSpPr>
          <p:cNvPr id="22" name="Title 1"/>
          <p:cNvSpPr>
            <a:spLocks noGrp="1"/>
          </p:cNvSpPr>
          <p:nvPr>
            <p:ph type="ctrTitle" hasCustomPrompt="1"/>
          </p:nvPr>
        </p:nvSpPr>
        <p:spPr bwMode="gray">
          <a:xfrm>
            <a:off x="1481116" y="537257"/>
            <a:ext cx="8978922" cy="597587"/>
          </a:xfrm>
        </p:spPr>
        <p:txBody>
          <a:bodyPr wrap="square" anchor="t" anchorCtr="0">
            <a:spAutoFit/>
          </a:bodyPr>
          <a:lstStyle>
            <a:lvl1pPr algn="l">
              <a:defRPr sz="3583" b="0">
                <a:solidFill>
                  <a:schemeClr val="bg1"/>
                </a:solidFill>
              </a:defRPr>
            </a:lvl1pPr>
          </a:lstStyle>
          <a:p>
            <a:r>
              <a:rPr lang="ja-JP" altLang="en-US" dirty="0" smtClean="0"/>
              <a:t>セクションタイトル</a:t>
            </a:r>
            <a:endParaRPr lang="en-US" dirty="0"/>
          </a:p>
        </p:txBody>
      </p:sp>
      <p:sp>
        <p:nvSpPr>
          <p:cNvPr id="3" name="テキスト プレースホルダー 2"/>
          <p:cNvSpPr>
            <a:spLocks noGrp="1"/>
          </p:cNvSpPr>
          <p:nvPr>
            <p:ph type="body" sz="quarter" idx="13" hasCustomPrompt="1"/>
          </p:nvPr>
        </p:nvSpPr>
        <p:spPr bwMode="gray">
          <a:xfrm>
            <a:off x="526854" y="355750"/>
            <a:ext cx="954262" cy="1104532"/>
          </a:xfrm>
        </p:spPr>
        <p:txBody>
          <a:bodyPr anchor="t" anchorCtr="0">
            <a:normAutofit/>
          </a:bodyPr>
          <a:lstStyle>
            <a:lvl1pPr marL="0" indent="0" algn="r">
              <a:buFontTx/>
              <a:buNone/>
              <a:defRPr sz="7167">
                <a:solidFill>
                  <a:schemeClr val="bg1"/>
                </a:solidFill>
                <a:effectLst>
                  <a:glow rad="101600">
                    <a:schemeClr val="accent1">
                      <a:alpha val="60000"/>
                    </a:schemeClr>
                  </a:glow>
                </a:effectLst>
                <a:latin typeface="+mj-lt"/>
              </a:defRPr>
            </a:lvl1pPr>
          </a:lstStyle>
          <a:p>
            <a:pPr lvl="0"/>
            <a:r>
              <a:rPr kumimoji="1" lang="en-US" altLang="ja-JP" dirty="0" smtClean="0"/>
              <a:t>N</a:t>
            </a:r>
            <a:endParaRPr kumimoji="1" lang="ja-JP" altLang="en-US" dirty="0"/>
          </a:p>
        </p:txBody>
      </p:sp>
      <p:sp>
        <p:nvSpPr>
          <p:cNvPr id="4" name="テキスト プレースホルダー 3"/>
          <p:cNvSpPr>
            <a:spLocks noGrp="1"/>
          </p:cNvSpPr>
          <p:nvPr>
            <p:ph type="body" sz="quarter" idx="14" hasCustomPrompt="1"/>
          </p:nvPr>
        </p:nvSpPr>
        <p:spPr bwMode="gray">
          <a:xfrm>
            <a:off x="1481116" y="1200926"/>
            <a:ext cx="8978922" cy="472573"/>
          </a:xfrm>
        </p:spPr>
        <p:txBody>
          <a:bodyPr>
            <a:noAutofit/>
          </a:bodyPr>
          <a:lstStyle>
            <a:lvl1pPr marL="0" indent="0">
              <a:buFontTx/>
              <a:buNone/>
              <a:defRPr sz="3185">
                <a:solidFill>
                  <a:schemeClr val="accent1"/>
                </a:solidFill>
                <a:latin typeface="+mj-ea"/>
                <a:ea typeface="+mj-ea"/>
              </a:defRPr>
            </a:lvl1pPr>
          </a:lstStyle>
          <a:p>
            <a:pPr lvl="0"/>
            <a:r>
              <a:rPr kumimoji="1" lang="ja-JP" altLang="en-US" dirty="0" smtClean="0"/>
              <a:t>まとめフレーズ</a:t>
            </a:r>
            <a:endParaRPr kumimoji="1" lang="ja-JP" altLang="en-US" dirty="0"/>
          </a:p>
        </p:txBody>
      </p:sp>
      <p:sp>
        <p:nvSpPr>
          <p:cNvPr id="27" name="タイトル 10"/>
          <p:cNvSpPr txBox="1">
            <a:spLocks/>
          </p:cNvSpPr>
          <p:nvPr userDrawn="1"/>
        </p:nvSpPr>
        <p:spPr bwMode="gray">
          <a:xfrm>
            <a:off x="273618" y="6822700"/>
            <a:ext cx="10162036" cy="422829"/>
          </a:xfrm>
          <a:prstGeom prst="rect">
            <a:avLst/>
          </a:prstGeom>
        </p:spPr>
        <p:txBody>
          <a:bodyPr vert="horz" wrap="square" lIns="91018" tIns="45508" rIns="91018" bIns="45508" rtlCol="0" anchor="t" anchorCtr="0">
            <a:spAutoFit/>
          </a:bodyPr>
          <a:lstStyle>
            <a:lvl1pPr algn="l" defTabSz="1007943" rtl="0" eaLnBrk="1" latinLnBrk="0" hangingPunct="1">
              <a:lnSpc>
                <a:spcPct val="90000"/>
              </a:lnSpc>
              <a:spcBef>
                <a:spcPct val="0"/>
              </a:spcBef>
              <a:buNone/>
              <a:defRPr kumimoji="1" sz="3600" b="0" kern="1200">
                <a:solidFill>
                  <a:schemeClr val="bg1"/>
                </a:solidFill>
                <a:latin typeface="+mj-lt"/>
                <a:ea typeface="+mj-ea"/>
                <a:cs typeface="+mj-cs"/>
              </a:defRPr>
            </a:lvl1pPr>
          </a:lstStyle>
          <a:p>
            <a:pPr algn="ctr"/>
            <a:r>
              <a:rPr lang="ja-JP" altLang="en-US" sz="2389" dirty="0" smtClean="0">
                <a:latin typeface="HGP創英角ｺﾞｼｯｸUB" panose="020B0900000000000000" pitchFamily="50" charset="-128"/>
                <a:ea typeface="HGP創英角ｺﾞｼｯｸUB" panose="020B0900000000000000" pitchFamily="50" charset="-128"/>
              </a:rPr>
              <a:t>八幡支援学校のいま</a:t>
            </a:r>
            <a:endParaRPr lang="ja-JP" altLang="en-US" sz="2389" dirty="0">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3402" r="27505"/>
          <a:stretch/>
        </p:blipFill>
        <p:spPr>
          <a:xfrm>
            <a:off x="17860" y="95975"/>
            <a:ext cx="733926" cy="726119"/>
          </a:xfrm>
          <a:prstGeom prst="rect">
            <a:avLst/>
          </a:prstGeom>
        </p:spPr>
      </p:pic>
    </p:spTree>
    <p:extLst>
      <p:ext uri="{BB962C8B-B14F-4D97-AF65-F5344CB8AC3E}">
        <p14:creationId xmlns:p14="http://schemas.microsoft.com/office/powerpoint/2010/main" val="268451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239595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75964"/>
            <a:ext cx="9221689" cy="3130086"/>
          </a:xfrm>
        </p:spPr>
        <p:txBody>
          <a:bodyPr anchor="b"/>
          <a:lstStyle>
            <a:lvl1pPr>
              <a:defRPr sz="658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35662"/>
            <a:ext cx="9221689" cy="1646039"/>
          </a:xfrm>
        </p:spPr>
        <p:txBody>
          <a:bodyPr/>
          <a:lstStyle>
            <a:lvl1pPr marL="0" indent="0">
              <a:buNone/>
              <a:defRPr sz="2633">
                <a:solidFill>
                  <a:schemeClr val="tx1"/>
                </a:solidFill>
              </a:defRPr>
            </a:lvl1pPr>
            <a:lvl2pPr marL="501640" indent="0">
              <a:buNone/>
              <a:defRPr sz="2194">
                <a:solidFill>
                  <a:schemeClr val="tx1">
                    <a:tint val="75000"/>
                  </a:schemeClr>
                </a:solidFill>
              </a:defRPr>
            </a:lvl2pPr>
            <a:lvl3pPr marL="1003280" indent="0">
              <a:buNone/>
              <a:defRPr sz="1975">
                <a:solidFill>
                  <a:schemeClr val="tx1">
                    <a:tint val="75000"/>
                  </a:schemeClr>
                </a:solidFill>
              </a:defRPr>
            </a:lvl3pPr>
            <a:lvl4pPr marL="1504920" indent="0">
              <a:buNone/>
              <a:defRPr sz="1756">
                <a:solidFill>
                  <a:schemeClr val="tx1">
                    <a:tint val="75000"/>
                  </a:schemeClr>
                </a:solidFill>
              </a:defRPr>
            </a:lvl4pPr>
            <a:lvl5pPr marL="2006559" indent="0">
              <a:buNone/>
              <a:defRPr sz="1756">
                <a:solidFill>
                  <a:schemeClr val="tx1">
                    <a:tint val="75000"/>
                  </a:schemeClr>
                </a:solidFill>
              </a:defRPr>
            </a:lvl5pPr>
            <a:lvl6pPr marL="2508199" indent="0">
              <a:buNone/>
              <a:defRPr sz="1756">
                <a:solidFill>
                  <a:schemeClr val="tx1">
                    <a:tint val="75000"/>
                  </a:schemeClr>
                </a:solidFill>
              </a:defRPr>
            </a:lvl6pPr>
            <a:lvl7pPr marL="3009839" indent="0">
              <a:buNone/>
              <a:defRPr sz="1756">
                <a:solidFill>
                  <a:schemeClr val="tx1">
                    <a:tint val="75000"/>
                  </a:schemeClr>
                </a:solidFill>
              </a:defRPr>
            </a:lvl7pPr>
            <a:lvl8pPr marL="3511479" indent="0">
              <a:buNone/>
              <a:defRPr sz="1756">
                <a:solidFill>
                  <a:schemeClr val="tx1">
                    <a:tint val="75000"/>
                  </a:schemeClr>
                </a:solidFill>
              </a:defRPr>
            </a:lvl8pPr>
            <a:lvl9pPr marL="4013119" indent="0">
              <a:buNone/>
              <a:defRPr sz="175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276242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03116"/>
            <a:ext cx="4544021" cy="477438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03116"/>
            <a:ext cx="4544021" cy="477438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405816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0625"/>
            <a:ext cx="9221689" cy="14544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44609"/>
            <a:ext cx="4523137" cy="904015"/>
          </a:xfrm>
        </p:spPr>
        <p:txBody>
          <a:bodyPr anchor="b"/>
          <a:lstStyle>
            <a:lvl1pPr marL="0" indent="0">
              <a:buNone/>
              <a:defRPr sz="2633" b="1"/>
            </a:lvl1pPr>
            <a:lvl2pPr marL="501640" indent="0">
              <a:buNone/>
              <a:defRPr sz="2194" b="1"/>
            </a:lvl2pPr>
            <a:lvl3pPr marL="1003280" indent="0">
              <a:buNone/>
              <a:defRPr sz="1975" b="1"/>
            </a:lvl3pPr>
            <a:lvl4pPr marL="1504920" indent="0">
              <a:buNone/>
              <a:defRPr sz="1756" b="1"/>
            </a:lvl4pPr>
            <a:lvl5pPr marL="2006559" indent="0">
              <a:buNone/>
              <a:defRPr sz="1756" b="1"/>
            </a:lvl5pPr>
            <a:lvl6pPr marL="2508199" indent="0">
              <a:buNone/>
              <a:defRPr sz="1756" b="1"/>
            </a:lvl6pPr>
            <a:lvl7pPr marL="3009839" indent="0">
              <a:buNone/>
              <a:defRPr sz="1756" b="1"/>
            </a:lvl7pPr>
            <a:lvl8pPr marL="3511479" indent="0">
              <a:buNone/>
              <a:defRPr sz="1756" b="1"/>
            </a:lvl8pPr>
            <a:lvl9pPr marL="4013119" indent="0">
              <a:buNone/>
              <a:defRPr sz="1756"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48624"/>
            <a:ext cx="4523137" cy="40428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44609"/>
            <a:ext cx="4545413" cy="904015"/>
          </a:xfrm>
        </p:spPr>
        <p:txBody>
          <a:bodyPr anchor="b"/>
          <a:lstStyle>
            <a:lvl1pPr marL="0" indent="0">
              <a:buNone/>
              <a:defRPr sz="2633" b="1"/>
            </a:lvl1pPr>
            <a:lvl2pPr marL="501640" indent="0">
              <a:buNone/>
              <a:defRPr sz="2194" b="1"/>
            </a:lvl2pPr>
            <a:lvl3pPr marL="1003280" indent="0">
              <a:buNone/>
              <a:defRPr sz="1975" b="1"/>
            </a:lvl3pPr>
            <a:lvl4pPr marL="1504920" indent="0">
              <a:buNone/>
              <a:defRPr sz="1756" b="1"/>
            </a:lvl4pPr>
            <a:lvl5pPr marL="2006559" indent="0">
              <a:buNone/>
              <a:defRPr sz="1756" b="1"/>
            </a:lvl5pPr>
            <a:lvl6pPr marL="2508199" indent="0">
              <a:buNone/>
              <a:defRPr sz="1756" b="1"/>
            </a:lvl6pPr>
            <a:lvl7pPr marL="3009839" indent="0">
              <a:buNone/>
              <a:defRPr sz="1756" b="1"/>
            </a:lvl7pPr>
            <a:lvl8pPr marL="3511479" indent="0">
              <a:buNone/>
              <a:defRPr sz="1756" b="1"/>
            </a:lvl8pPr>
            <a:lvl9pPr marL="4013119" indent="0">
              <a:buNone/>
              <a:defRPr sz="175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48624"/>
            <a:ext cx="4545413" cy="40428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83576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205275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411134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1650"/>
            <a:ext cx="3448388" cy="1755775"/>
          </a:xfrm>
        </p:spPr>
        <p:txBody>
          <a:bodyPr anchor="b"/>
          <a:lstStyle>
            <a:lvl1pPr>
              <a:defRPr sz="351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3426"/>
            <a:ext cx="5412730" cy="5347450"/>
          </a:xfrm>
        </p:spPr>
        <p:txBody>
          <a:bodyPr/>
          <a:lstStyle>
            <a:lvl1pPr>
              <a:defRPr sz="3511"/>
            </a:lvl1pPr>
            <a:lvl2pPr>
              <a:defRPr sz="3072"/>
            </a:lvl2pPr>
            <a:lvl3pPr>
              <a:defRPr sz="2633"/>
            </a:lvl3pPr>
            <a:lvl4pPr>
              <a:defRPr sz="2194"/>
            </a:lvl4pPr>
            <a:lvl5pPr>
              <a:defRPr sz="2194"/>
            </a:lvl5pPr>
            <a:lvl6pPr>
              <a:defRPr sz="2194"/>
            </a:lvl6pPr>
            <a:lvl7pPr>
              <a:defRPr sz="2194"/>
            </a:lvl7pPr>
            <a:lvl8pPr>
              <a:defRPr sz="2194"/>
            </a:lvl8pPr>
            <a:lvl9pPr>
              <a:defRPr sz="219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57425"/>
            <a:ext cx="3448388" cy="4182159"/>
          </a:xfrm>
        </p:spPr>
        <p:txBody>
          <a:bodyPr/>
          <a:lstStyle>
            <a:lvl1pPr marL="0" indent="0">
              <a:buNone/>
              <a:defRPr sz="1756"/>
            </a:lvl1pPr>
            <a:lvl2pPr marL="501640" indent="0">
              <a:buNone/>
              <a:defRPr sz="1536"/>
            </a:lvl2pPr>
            <a:lvl3pPr marL="1003280" indent="0">
              <a:buNone/>
              <a:defRPr sz="1317"/>
            </a:lvl3pPr>
            <a:lvl4pPr marL="1504920" indent="0">
              <a:buNone/>
              <a:defRPr sz="1097"/>
            </a:lvl4pPr>
            <a:lvl5pPr marL="2006559" indent="0">
              <a:buNone/>
              <a:defRPr sz="1097"/>
            </a:lvl5pPr>
            <a:lvl6pPr marL="2508199" indent="0">
              <a:buNone/>
              <a:defRPr sz="1097"/>
            </a:lvl6pPr>
            <a:lvl7pPr marL="3009839" indent="0">
              <a:buNone/>
              <a:defRPr sz="1097"/>
            </a:lvl7pPr>
            <a:lvl8pPr marL="3511479" indent="0">
              <a:buNone/>
              <a:defRPr sz="1097"/>
            </a:lvl8pPr>
            <a:lvl9pPr marL="4013119" indent="0">
              <a:buNone/>
              <a:defRPr sz="109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28020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1650"/>
            <a:ext cx="3448388" cy="1755775"/>
          </a:xfrm>
        </p:spPr>
        <p:txBody>
          <a:bodyPr anchor="b"/>
          <a:lstStyle>
            <a:lvl1pPr>
              <a:defRPr sz="351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3426"/>
            <a:ext cx="5412730" cy="5347450"/>
          </a:xfrm>
        </p:spPr>
        <p:txBody>
          <a:bodyPr anchor="t"/>
          <a:lstStyle>
            <a:lvl1pPr marL="0" indent="0">
              <a:buNone/>
              <a:defRPr sz="3511"/>
            </a:lvl1pPr>
            <a:lvl2pPr marL="501640" indent="0">
              <a:buNone/>
              <a:defRPr sz="3072"/>
            </a:lvl2pPr>
            <a:lvl3pPr marL="1003280" indent="0">
              <a:buNone/>
              <a:defRPr sz="2633"/>
            </a:lvl3pPr>
            <a:lvl4pPr marL="1504920" indent="0">
              <a:buNone/>
              <a:defRPr sz="2194"/>
            </a:lvl4pPr>
            <a:lvl5pPr marL="2006559" indent="0">
              <a:buNone/>
              <a:defRPr sz="2194"/>
            </a:lvl5pPr>
            <a:lvl6pPr marL="2508199" indent="0">
              <a:buNone/>
              <a:defRPr sz="2194"/>
            </a:lvl6pPr>
            <a:lvl7pPr marL="3009839" indent="0">
              <a:buNone/>
              <a:defRPr sz="2194"/>
            </a:lvl7pPr>
            <a:lvl8pPr marL="3511479" indent="0">
              <a:buNone/>
              <a:defRPr sz="2194"/>
            </a:lvl8pPr>
            <a:lvl9pPr marL="4013119" indent="0">
              <a:buNone/>
              <a:defRPr sz="2194"/>
            </a:lvl9pPr>
          </a:lstStyle>
          <a:p>
            <a:r>
              <a:rPr lang="ja-JP" altLang="en-US" smtClean="0"/>
              <a:t>図を追加</a:t>
            </a:r>
            <a:endParaRPr lang="en-US" dirty="0"/>
          </a:p>
        </p:txBody>
      </p:sp>
      <p:sp>
        <p:nvSpPr>
          <p:cNvPr id="4" name="Text Placeholder 3"/>
          <p:cNvSpPr>
            <a:spLocks noGrp="1"/>
          </p:cNvSpPr>
          <p:nvPr>
            <p:ph type="body" sz="half" idx="2"/>
          </p:nvPr>
        </p:nvSpPr>
        <p:spPr>
          <a:xfrm>
            <a:off x="736455" y="2257425"/>
            <a:ext cx="3448388" cy="4182159"/>
          </a:xfrm>
        </p:spPr>
        <p:txBody>
          <a:bodyPr/>
          <a:lstStyle>
            <a:lvl1pPr marL="0" indent="0">
              <a:buNone/>
              <a:defRPr sz="1756"/>
            </a:lvl1pPr>
            <a:lvl2pPr marL="501640" indent="0">
              <a:buNone/>
              <a:defRPr sz="1536"/>
            </a:lvl2pPr>
            <a:lvl3pPr marL="1003280" indent="0">
              <a:buNone/>
              <a:defRPr sz="1317"/>
            </a:lvl3pPr>
            <a:lvl4pPr marL="1504920" indent="0">
              <a:buNone/>
              <a:defRPr sz="1097"/>
            </a:lvl4pPr>
            <a:lvl5pPr marL="2006559" indent="0">
              <a:buNone/>
              <a:defRPr sz="1097"/>
            </a:lvl5pPr>
            <a:lvl6pPr marL="2508199" indent="0">
              <a:buNone/>
              <a:defRPr sz="1097"/>
            </a:lvl6pPr>
            <a:lvl7pPr marL="3009839" indent="0">
              <a:buNone/>
              <a:defRPr sz="1097"/>
            </a:lvl7pPr>
            <a:lvl8pPr marL="3511479" indent="0">
              <a:buNone/>
              <a:defRPr sz="1097"/>
            </a:lvl8pPr>
            <a:lvl9pPr marL="4013119" indent="0">
              <a:buNone/>
              <a:defRPr sz="109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FC55D8-C6DB-4F3B-AF8E-E01CD5C2878A}" type="datetimeFigureOut">
              <a:rPr kumimoji="1" lang="ja-JP" altLang="en-US" smtClean="0"/>
              <a:t>2023/2/10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369327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0625"/>
            <a:ext cx="9221689" cy="145443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03116"/>
            <a:ext cx="9221689" cy="477438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6974330"/>
            <a:ext cx="2405658" cy="400623"/>
          </a:xfrm>
          <a:prstGeom prst="rect">
            <a:avLst/>
          </a:prstGeom>
        </p:spPr>
        <p:txBody>
          <a:bodyPr vert="horz" lIns="91440" tIns="45720" rIns="91440" bIns="45720" rtlCol="0" anchor="ctr"/>
          <a:lstStyle>
            <a:lvl1pPr algn="l">
              <a:defRPr sz="1317">
                <a:solidFill>
                  <a:schemeClr val="tx1">
                    <a:tint val="75000"/>
                  </a:schemeClr>
                </a:solidFill>
              </a:defRPr>
            </a:lvl1pPr>
          </a:lstStyle>
          <a:p>
            <a:fld id="{DBFC55D8-C6DB-4F3B-AF8E-E01CD5C2878A}" type="datetimeFigureOut">
              <a:rPr kumimoji="1" lang="ja-JP" altLang="en-US" smtClean="0"/>
              <a:t>2023/2/10</a:t>
            </a:fld>
            <a:endParaRPr kumimoji="1" lang="ja-JP" altLang="en-US"/>
          </a:p>
        </p:txBody>
      </p:sp>
      <p:sp>
        <p:nvSpPr>
          <p:cNvPr id="5" name="Footer Placeholder 4"/>
          <p:cNvSpPr>
            <a:spLocks noGrp="1"/>
          </p:cNvSpPr>
          <p:nvPr>
            <p:ph type="ftr" sz="quarter" idx="3"/>
          </p:nvPr>
        </p:nvSpPr>
        <p:spPr>
          <a:xfrm>
            <a:off x="3541663" y="6974330"/>
            <a:ext cx="3608487" cy="400623"/>
          </a:xfrm>
          <a:prstGeom prst="rect">
            <a:avLst/>
          </a:prstGeom>
        </p:spPr>
        <p:txBody>
          <a:bodyPr vert="horz" lIns="91440" tIns="45720" rIns="91440" bIns="45720" rtlCol="0" anchor="ctr"/>
          <a:lstStyle>
            <a:lvl1pPr algn="ctr">
              <a:defRPr sz="131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6974330"/>
            <a:ext cx="2405658" cy="400623"/>
          </a:xfrm>
          <a:prstGeom prst="rect">
            <a:avLst/>
          </a:prstGeom>
        </p:spPr>
        <p:txBody>
          <a:bodyPr vert="horz" lIns="91440" tIns="45720" rIns="91440" bIns="45720" rtlCol="0" anchor="ctr"/>
          <a:lstStyle>
            <a:lvl1pPr algn="r">
              <a:defRPr sz="1317">
                <a:solidFill>
                  <a:schemeClr val="tx1">
                    <a:tint val="75000"/>
                  </a:schemeClr>
                </a:solidFill>
              </a:defRPr>
            </a:lvl1pPr>
          </a:lstStyle>
          <a:p>
            <a:fld id="{BADE8CE3-A2F9-4696-B120-A5FE3A8C30DD}" type="slidenum">
              <a:rPr kumimoji="1" lang="ja-JP" altLang="en-US" smtClean="0"/>
              <a:t>‹#›</a:t>
            </a:fld>
            <a:endParaRPr kumimoji="1" lang="ja-JP" altLang="en-US"/>
          </a:p>
        </p:txBody>
      </p:sp>
    </p:spTree>
    <p:extLst>
      <p:ext uri="{BB962C8B-B14F-4D97-AF65-F5344CB8AC3E}">
        <p14:creationId xmlns:p14="http://schemas.microsoft.com/office/powerpoint/2010/main" val="21669683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003280" rtl="0" eaLnBrk="1" latinLnBrk="0" hangingPunct="1">
        <a:lnSpc>
          <a:spcPct val="90000"/>
        </a:lnSpc>
        <a:spcBef>
          <a:spcPct val="0"/>
        </a:spcBef>
        <a:buNone/>
        <a:defRPr kumimoji="1" sz="4828" kern="1200">
          <a:solidFill>
            <a:schemeClr val="tx1"/>
          </a:solidFill>
          <a:latin typeface="+mj-lt"/>
          <a:ea typeface="+mj-ea"/>
          <a:cs typeface="+mj-cs"/>
        </a:defRPr>
      </a:lvl1pPr>
    </p:titleStyle>
    <p:bodyStyle>
      <a:lvl1pPr marL="250820" indent="-250820" algn="l" defTabSz="1003280" rtl="0" eaLnBrk="1" latinLnBrk="0" hangingPunct="1">
        <a:lnSpc>
          <a:spcPct val="90000"/>
        </a:lnSpc>
        <a:spcBef>
          <a:spcPts val="1097"/>
        </a:spcBef>
        <a:buFont typeface="Arial" panose="020B0604020202020204" pitchFamily="34" charset="0"/>
        <a:buChar char="•"/>
        <a:defRPr kumimoji="1" sz="3072" kern="1200">
          <a:solidFill>
            <a:schemeClr val="tx1"/>
          </a:solidFill>
          <a:latin typeface="+mn-lt"/>
          <a:ea typeface="+mn-ea"/>
          <a:cs typeface="+mn-cs"/>
        </a:defRPr>
      </a:lvl1pPr>
      <a:lvl2pPr marL="752460" indent="-250820" algn="l" defTabSz="1003280" rtl="0" eaLnBrk="1" latinLnBrk="0" hangingPunct="1">
        <a:lnSpc>
          <a:spcPct val="90000"/>
        </a:lnSpc>
        <a:spcBef>
          <a:spcPts val="549"/>
        </a:spcBef>
        <a:buFont typeface="Arial" panose="020B0604020202020204" pitchFamily="34" charset="0"/>
        <a:buChar char="•"/>
        <a:defRPr kumimoji="1" sz="2633" kern="1200">
          <a:solidFill>
            <a:schemeClr val="tx1"/>
          </a:solidFill>
          <a:latin typeface="+mn-lt"/>
          <a:ea typeface="+mn-ea"/>
          <a:cs typeface="+mn-cs"/>
        </a:defRPr>
      </a:lvl2pPr>
      <a:lvl3pPr marL="1254100" indent="-250820" algn="l" defTabSz="1003280" rtl="0" eaLnBrk="1" latinLnBrk="0" hangingPunct="1">
        <a:lnSpc>
          <a:spcPct val="90000"/>
        </a:lnSpc>
        <a:spcBef>
          <a:spcPts val="549"/>
        </a:spcBef>
        <a:buFont typeface="Arial" panose="020B0604020202020204" pitchFamily="34" charset="0"/>
        <a:buChar char="•"/>
        <a:defRPr kumimoji="1" sz="2194" kern="1200">
          <a:solidFill>
            <a:schemeClr val="tx1"/>
          </a:solidFill>
          <a:latin typeface="+mn-lt"/>
          <a:ea typeface="+mn-ea"/>
          <a:cs typeface="+mn-cs"/>
        </a:defRPr>
      </a:lvl3pPr>
      <a:lvl4pPr marL="1755739" indent="-250820" algn="l" defTabSz="1003280" rtl="0" eaLnBrk="1" latinLnBrk="0" hangingPunct="1">
        <a:lnSpc>
          <a:spcPct val="90000"/>
        </a:lnSpc>
        <a:spcBef>
          <a:spcPts val="549"/>
        </a:spcBef>
        <a:buFont typeface="Arial" panose="020B0604020202020204" pitchFamily="34" charset="0"/>
        <a:buChar char="•"/>
        <a:defRPr kumimoji="1" sz="1975" kern="1200">
          <a:solidFill>
            <a:schemeClr val="tx1"/>
          </a:solidFill>
          <a:latin typeface="+mn-lt"/>
          <a:ea typeface="+mn-ea"/>
          <a:cs typeface="+mn-cs"/>
        </a:defRPr>
      </a:lvl4pPr>
      <a:lvl5pPr marL="2257379" indent="-250820" algn="l" defTabSz="1003280" rtl="0" eaLnBrk="1" latinLnBrk="0" hangingPunct="1">
        <a:lnSpc>
          <a:spcPct val="90000"/>
        </a:lnSpc>
        <a:spcBef>
          <a:spcPts val="549"/>
        </a:spcBef>
        <a:buFont typeface="Arial" panose="020B0604020202020204" pitchFamily="34" charset="0"/>
        <a:buChar char="•"/>
        <a:defRPr kumimoji="1" sz="1975" kern="1200">
          <a:solidFill>
            <a:schemeClr val="tx1"/>
          </a:solidFill>
          <a:latin typeface="+mn-lt"/>
          <a:ea typeface="+mn-ea"/>
          <a:cs typeface="+mn-cs"/>
        </a:defRPr>
      </a:lvl5pPr>
      <a:lvl6pPr marL="2759019" indent="-250820" algn="l" defTabSz="1003280" rtl="0" eaLnBrk="1" latinLnBrk="0" hangingPunct="1">
        <a:lnSpc>
          <a:spcPct val="90000"/>
        </a:lnSpc>
        <a:spcBef>
          <a:spcPts val="549"/>
        </a:spcBef>
        <a:buFont typeface="Arial" panose="020B0604020202020204" pitchFamily="34" charset="0"/>
        <a:buChar char="•"/>
        <a:defRPr kumimoji="1" sz="1975" kern="1200">
          <a:solidFill>
            <a:schemeClr val="tx1"/>
          </a:solidFill>
          <a:latin typeface="+mn-lt"/>
          <a:ea typeface="+mn-ea"/>
          <a:cs typeface="+mn-cs"/>
        </a:defRPr>
      </a:lvl6pPr>
      <a:lvl7pPr marL="3260659" indent="-250820" algn="l" defTabSz="1003280" rtl="0" eaLnBrk="1" latinLnBrk="0" hangingPunct="1">
        <a:lnSpc>
          <a:spcPct val="90000"/>
        </a:lnSpc>
        <a:spcBef>
          <a:spcPts val="549"/>
        </a:spcBef>
        <a:buFont typeface="Arial" panose="020B0604020202020204" pitchFamily="34" charset="0"/>
        <a:buChar char="•"/>
        <a:defRPr kumimoji="1" sz="1975" kern="1200">
          <a:solidFill>
            <a:schemeClr val="tx1"/>
          </a:solidFill>
          <a:latin typeface="+mn-lt"/>
          <a:ea typeface="+mn-ea"/>
          <a:cs typeface="+mn-cs"/>
        </a:defRPr>
      </a:lvl7pPr>
      <a:lvl8pPr marL="3762299" indent="-250820" algn="l" defTabSz="1003280" rtl="0" eaLnBrk="1" latinLnBrk="0" hangingPunct="1">
        <a:lnSpc>
          <a:spcPct val="90000"/>
        </a:lnSpc>
        <a:spcBef>
          <a:spcPts val="549"/>
        </a:spcBef>
        <a:buFont typeface="Arial" panose="020B0604020202020204" pitchFamily="34" charset="0"/>
        <a:buChar char="•"/>
        <a:defRPr kumimoji="1" sz="1975" kern="1200">
          <a:solidFill>
            <a:schemeClr val="tx1"/>
          </a:solidFill>
          <a:latin typeface="+mn-lt"/>
          <a:ea typeface="+mn-ea"/>
          <a:cs typeface="+mn-cs"/>
        </a:defRPr>
      </a:lvl8pPr>
      <a:lvl9pPr marL="4263939" indent="-250820" algn="l" defTabSz="1003280" rtl="0" eaLnBrk="1" latinLnBrk="0" hangingPunct="1">
        <a:lnSpc>
          <a:spcPct val="90000"/>
        </a:lnSpc>
        <a:spcBef>
          <a:spcPts val="549"/>
        </a:spcBef>
        <a:buFont typeface="Arial" panose="020B0604020202020204" pitchFamily="34" charset="0"/>
        <a:buChar char="•"/>
        <a:defRPr kumimoji="1" sz="1975" kern="1200">
          <a:solidFill>
            <a:schemeClr val="tx1"/>
          </a:solidFill>
          <a:latin typeface="+mn-lt"/>
          <a:ea typeface="+mn-ea"/>
          <a:cs typeface="+mn-cs"/>
        </a:defRPr>
      </a:lvl9pPr>
    </p:bodyStyle>
    <p:otherStyle>
      <a:defPPr>
        <a:defRPr lang="en-US"/>
      </a:defPPr>
      <a:lvl1pPr marL="0" algn="l" defTabSz="1003280" rtl="0" eaLnBrk="1" latinLnBrk="0" hangingPunct="1">
        <a:defRPr kumimoji="1" sz="1975" kern="1200">
          <a:solidFill>
            <a:schemeClr val="tx1"/>
          </a:solidFill>
          <a:latin typeface="+mn-lt"/>
          <a:ea typeface="+mn-ea"/>
          <a:cs typeface="+mn-cs"/>
        </a:defRPr>
      </a:lvl1pPr>
      <a:lvl2pPr marL="501640" algn="l" defTabSz="1003280" rtl="0" eaLnBrk="1" latinLnBrk="0" hangingPunct="1">
        <a:defRPr kumimoji="1" sz="1975" kern="1200">
          <a:solidFill>
            <a:schemeClr val="tx1"/>
          </a:solidFill>
          <a:latin typeface="+mn-lt"/>
          <a:ea typeface="+mn-ea"/>
          <a:cs typeface="+mn-cs"/>
        </a:defRPr>
      </a:lvl2pPr>
      <a:lvl3pPr marL="1003280" algn="l" defTabSz="1003280" rtl="0" eaLnBrk="1" latinLnBrk="0" hangingPunct="1">
        <a:defRPr kumimoji="1" sz="1975" kern="1200">
          <a:solidFill>
            <a:schemeClr val="tx1"/>
          </a:solidFill>
          <a:latin typeface="+mn-lt"/>
          <a:ea typeface="+mn-ea"/>
          <a:cs typeface="+mn-cs"/>
        </a:defRPr>
      </a:lvl3pPr>
      <a:lvl4pPr marL="1504920" algn="l" defTabSz="1003280" rtl="0" eaLnBrk="1" latinLnBrk="0" hangingPunct="1">
        <a:defRPr kumimoji="1" sz="1975" kern="1200">
          <a:solidFill>
            <a:schemeClr val="tx1"/>
          </a:solidFill>
          <a:latin typeface="+mn-lt"/>
          <a:ea typeface="+mn-ea"/>
          <a:cs typeface="+mn-cs"/>
        </a:defRPr>
      </a:lvl4pPr>
      <a:lvl5pPr marL="2006559" algn="l" defTabSz="1003280" rtl="0" eaLnBrk="1" latinLnBrk="0" hangingPunct="1">
        <a:defRPr kumimoji="1" sz="1975" kern="1200">
          <a:solidFill>
            <a:schemeClr val="tx1"/>
          </a:solidFill>
          <a:latin typeface="+mn-lt"/>
          <a:ea typeface="+mn-ea"/>
          <a:cs typeface="+mn-cs"/>
        </a:defRPr>
      </a:lvl5pPr>
      <a:lvl6pPr marL="2508199" algn="l" defTabSz="1003280" rtl="0" eaLnBrk="1" latinLnBrk="0" hangingPunct="1">
        <a:defRPr kumimoji="1" sz="1975" kern="1200">
          <a:solidFill>
            <a:schemeClr val="tx1"/>
          </a:solidFill>
          <a:latin typeface="+mn-lt"/>
          <a:ea typeface="+mn-ea"/>
          <a:cs typeface="+mn-cs"/>
        </a:defRPr>
      </a:lvl6pPr>
      <a:lvl7pPr marL="3009839" algn="l" defTabSz="1003280" rtl="0" eaLnBrk="1" latinLnBrk="0" hangingPunct="1">
        <a:defRPr kumimoji="1" sz="1975" kern="1200">
          <a:solidFill>
            <a:schemeClr val="tx1"/>
          </a:solidFill>
          <a:latin typeface="+mn-lt"/>
          <a:ea typeface="+mn-ea"/>
          <a:cs typeface="+mn-cs"/>
        </a:defRPr>
      </a:lvl7pPr>
      <a:lvl8pPr marL="3511479" algn="l" defTabSz="1003280" rtl="0" eaLnBrk="1" latinLnBrk="0" hangingPunct="1">
        <a:defRPr kumimoji="1" sz="1975" kern="1200">
          <a:solidFill>
            <a:schemeClr val="tx1"/>
          </a:solidFill>
          <a:latin typeface="+mn-lt"/>
          <a:ea typeface="+mn-ea"/>
          <a:cs typeface="+mn-cs"/>
        </a:defRPr>
      </a:lvl8pPr>
      <a:lvl9pPr marL="4013119" algn="l" defTabSz="1003280" rtl="0" eaLnBrk="1" latinLnBrk="0" hangingPunct="1">
        <a:defRPr kumimoji="1" sz="1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a:xfrm>
            <a:off x="687769" y="177299"/>
            <a:ext cx="1771812" cy="597587"/>
          </a:xfrm>
        </p:spPr>
        <p:txBody>
          <a:bodyPr/>
          <a:lstStyle/>
          <a:p>
            <a:r>
              <a:rPr lang="ja-JP" altLang="en-US" dirty="0" smtClean="0">
                <a:latin typeface="HGP創英角ｺﾞｼｯｸUB" panose="020B0900000000000000" pitchFamily="50" charset="-128"/>
                <a:ea typeface="HGP創英角ｺﾞｼｯｸUB" panose="020B0900000000000000" pitchFamily="50" charset="-128"/>
              </a:rPr>
              <a:t>中学</a:t>
            </a:r>
            <a:r>
              <a:rPr kumimoji="1" lang="ja-JP" altLang="en-US" dirty="0" smtClean="0">
                <a:latin typeface="HGP創英角ｺﾞｼｯｸUB" panose="020B0900000000000000" pitchFamily="50" charset="-128"/>
                <a:ea typeface="HGP創英角ｺﾞｼｯｸUB" panose="020B0900000000000000" pitchFamily="50" charset="-128"/>
              </a:rPr>
              <a:t>部</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20" name="タイトル 10"/>
          <p:cNvSpPr txBox="1">
            <a:spLocks/>
          </p:cNvSpPr>
          <p:nvPr/>
        </p:nvSpPr>
        <p:spPr bwMode="gray">
          <a:xfrm>
            <a:off x="2077852" y="177299"/>
            <a:ext cx="1771812" cy="588131"/>
          </a:xfrm>
          <a:prstGeom prst="rect">
            <a:avLst/>
          </a:prstGeom>
        </p:spPr>
        <p:txBody>
          <a:bodyPr vert="horz" wrap="square" lIns="91018" tIns="45508" rIns="91018" bIns="45508" rtlCol="0" anchor="t" anchorCtr="0">
            <a:spAutoFit/>
          </a:bodyPr>
          <a:lstStyle>
            <a:lvl1pPr algn="l" defTabSz="1007943" rtl="0" eaLnBrk="1" latinLnBrk="0" hangingPunct="1">
              <a:lnSpc>
                <a:spcPct val="90000"/>
              </a:lnSpc>
              <a:spcBef>
                <a:spcPct val="0"/>
              </a:spcBef>
              <a:buNone/>
              <a:defRPr kumimoji="1" sz="3600" b="0" kern="1200">
                <a:solidFill>
                  <a:schemeClr val="bg1"/>
                </a:solidFill>
                <a:latin typeface="+mj-lt"/>
                <a:ea typeface="+mj-ea"/>
                <a:cs typeface="+mj-cs"/>
              </a:defRPr>
            </a:lvl1pPr>
          </a:lstStyle>
          <a:p>
            <a:r>
              <a:rPr lang="ja-JP" altLang="en-US" sz="3583" dirty="0" smtClean="0">
                <a:latin typeface="HGP創英角ｺﾞｼｯｸUB" panose="020B0900000000000000" pitchFamily="50" charset="-128"/>
                <a:ea typeface="HGP創英角ｺﾞｼｯｸUB" panose="020B0900000000000000" pitchFamily="50" charset="-128"/>
              </a:rPr>
              <a:t>１組</a:t>
            </a:r>
            <a:endParaRPr lang="en-US" altLang="ja-JP" sz="3583" dirty="0" smtClean="0">
              <a:latin typeface="HGP創英角ｺﾞｼｯｸUB" panose="020B0900000000000000" pitchFamily="50" charset="-128"/>
              <a:ea typeface="HGP創英角ｺﾞｼｯｸUB" panose="020B0900000000000000" pitchFamily="50" charset="-128"/>
            </a:endParaRPr>
          </a:p>
        </p:txBody>
      </p:sp>
      <p:sp>
        <p:nvSpPr>
          <p:cNvPr id="28" name="タイトル 10"/>
          <p:cNvSpPr txBox="1">
            <a:spLocks/>
          </p:cNvSpPr>
          <p:nvPr/>
        </p:nvSpPr>
        <p:spPr bwMode="gray">
          <a:xfrm>
            <a:off x="3638577" y="167843"/>
            <a:ext cx="2349847" cy="588131"/>
          </a:xfrm>
          <a:prstGeom prst="rect">
            <a:avLst/>
          </a:prstGeom>
        </p:spPr>
        <p:txBody>
          <a:bodyPr vert="horz" wrap="square" lIns="91018" tIns="45508" rIns="91018" bIns="45508" rtlCol="0" anchor="t" anchorCtr="0">
            <a:spAutoFit/>
          </a:bodyPr>
          <a:lstStyle>
            <a:lvl1pPr algn="l" defTabSz="1007943" rtl="0" eaLnBrk="1" latinLnBrk="0" hangingPunct="1">
              <a:lnSpc>
                <a:spcPct val="90000"/>
              </a:lnSpc>
              <a:spcBef>
                <a:spcPct val="0"/>
              </a:spcBef>
              <a:buNone/>
              <a:defRPr kumimoji="1" sz="3600" b="0" kern="1200">
                <a:solidFill>
                  <a:schemeClr val="bg1"/>
                </a:solidFill>
                <a:latin typeface="+mj-lt"/>
                <a:ea typeface="+mj-ea"/>
                <a:cs typeface="+mj-cs"/>
              </a:defRPr>
            </a:lvl1pPr>
          </a:lstStyle>
          <a:p>
            <a:r>
              <a:rPr lang="ja-JP" altLang="en-US" sz="3583" dirty="0" smtClean="0">
                <a:latin typeface="HGP創英角ｺﾞｼｯｸUB" panose="020B0900000000000000" pitchFamily="50" charset="-128"/>
                <a:ea typeface="HGP創英角ｺﾞｼｯｸUB" panose="020B0900000000000000" pitchFamily="50" charset="-128"/>
              </a:rPr>
              <a:t>校外学習</a:t>
            </a:r>
            <a:endParaRPr lang="ja-JP" altLang="en-US" sz="3583" dirty="0">
              <a:latin typeface="HGP創英角ｺﾞｼｯｸUB" panose="020B0900000000000000" pitchFamily="50" charset="-128"/>
              <a:ea typeface="HGP創英角ｺﾞｼｯｸUB" panose="020B0900000000000000" pitchFamily="50" charset="-128"/>
            </a:endParaRPr>
          </a:p>
        </p:txBody>
      </p:sp>
      <p:sp>
        <p:nvSpPr>
          <p:cNvPr id="29" name="タイトル 10"/>
          <p:cNvSpPr txBox="1">
            <a:spLocks/>
          </p:cNvSpPr>
          <p:nvPr/>
        </p:nvSpPr>
        <p:spPr bwMode="gray">
          <a:xfrm>
            <a:off x="5755341" y="177298"/>
            <a:ext cx="4680103" cy="588131"/>
          </a:xfrm>
          <a:prstGeom prst="rect">
            <a:avLst/>
          </a:prstGeom>
        </p:spPr>
        <p:txBody>
          <a:bodyPr vert="horz" wrap="square" lIns="91018" tIns="45508" rIns="91018" bIns="45508" rtlCol="0" anchor="t" anchorCtr="0">
            <a:spAutoFit/>
          </a:bodyPr>
          <a:lstStyle>
            <a:lvl1pPr algn="l" defTabSz="1007943" rtl="0" eaLnBrk="1" latinLnBrk="0" hangingPunct="1">
              <a:lnSpc>
                <a:spcPct val="90000"/>
              </a:lnSpc>
              <a:spcBef>
                <a:spcPct val="0"/>
              </a:spcBef>
              <a:buNone/>
              <a:defRPr kumimoji="1" sz="3600" b="0" kern="1200">
                <a:solidFill>
                  <a:schemeClr val="bg1"/>
                </a:solidFill>
                <a:latin typeface="+mj-lt"/>
                <a:ea typeface="+mj-ea"/>
                <a:cs typeface="+mj-cs"/>
              </a:defRPr>
            </a:lvl1pPr>
          </a:lstStyle>
          <a:p>
            <a:r>
              <a:rPr lang="ja-JP" altLang="en-US" sz="3583" dirty="0" smtClean="0">
                <a:latin typeface="HGP創英角ｺﾞｼｯｸUB" panose="020B0900000000000000" pitchFamily="50" charset="-128"/>
                <a:ea typeface="HGP創英角ｺﾞｼｯｸUB" panose="020B0900000000000000" pitchFamily="50" charset="-128"/>
              </a:rPr>
              <a:t>「金魚ミュージアム」</a:t>
            </a:r>
            <a:endParaRPr lang="ja-JP" altLang="en-US" sz="3583" dirty="0">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78" y="943142"/>
            <a:ext cx="4025677" cy="3019258"/>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723" y="965071"/>
            <a:ext cx="3535717" cy="2651788"/>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12" y="4122433"/>
            <a:ext cx="3575041" cy="2681281"/>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5723" y="3816501"/>
            <a:ext cx="3943628" cy="2957721"/>
          </a:xfrm>
          <a:prstGeom prst="rect">
            <a:avLst/>
          </a:prstGeom>
        </p:spPr>
      </p:pic>
      <p:sp>
        <p:nvSpPr>
          <p:cNvPr id="12" name="楕円 11"/>
          <p:cNvSpPr/>
          <p:nvPr/>
        </p:nvSpPr>
        <p:spPr>
          <a:xfrm>
            <a:off x="3302846" y="2302358"/>
            <a:ext cx="3997585" cy="3675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834" rIns="35834" rtlCol="0" anchor="ctr"/>
          <a:lstStyle/>
          <a:p>
            <a:r>
              <a:rPr lang="ja-JP" altLang="en-US" sz="1593" b="1" dirty="0" smtClean="0">
                <a:solidFill>
                  <a:schemeClr val="accent1"/>
                </a:solidFill>
                <a:latin typeface="+mj-ea"/>
                <a:ea typeface="+mj-ea"/>
              </a:rPr>
              <a:t>　</a:t>
            </a:r>
            <a:r>
              <a:rPr lang="ja-JP" altLang="en-US" sz="1593" b="1" dirty="0" smtClean="0">
                <a:solidFill>
                  <a:schemeClr val="accent1"/>
                </a:solidFill>
                <a:latin typeface="+mj-ea"/>
                <a:ea typeface="+mj-ea"/>
              </a:rPr>
              <a:t>校外学習で奈良にある金魚ミュージアムへ行ってきました。プロジェクションマッピングやステンドグラスの中で泳ぐたくさんの金魚に目を大きくして見学していました。トリックアートもあり、それぞれの方法で楽しみました。</a:t>
            </a:r>
            <a:endParaRPr lang="en-US" altLang="ja-JP" sz="1593" b="1" dirty="0" smtClean="0">
              <a:solidFill>
                <a:schemeClr val="accent1"/>
              </a:solidFill>
              <a:latin typeface="+mj-ea"/>
              <a:ea typeface="+mj-ea"/>
            </a:endParaRPr>
          </a:p>
          <a:p>
            <a:r>
              <a:rPr lang="ja-JP" altLang="en-US" sz="1593" b="1" dirty="0" smtClean="0">
                <a:solidFill>
                  <a:schemeClr val="accent1"/>
                </a:solidFill>
                <a:latin typeface="+mj-ea"/>
                <a:ea typeface="+mj-ea"/>
              </a:rPr>
              <a:t>　実は、一番笑顔が多かったのは、バス移動。笑いとおしゃべり、期待の表情でいっぱいの車内でした。</a:t>
            </a:r>
            <a:endParaRPr lang="en-US" altLang="ja-JP" sz="1593" b="1" dirty="0" smtClean="0">
              <a:solidFill>
                <a:schemeClr val="accent1"/>
              </a:solidFill>
              <a:latin typeface="+mj-ea"/>
              <a:ea typeface="+mj-ea"/>
            </a:endParaRPr>
          </a:p>
        </p:txBody>
      </p:sp>
    </p:spTree>
    <p:extLst>
      <p:ext uri="{BB962C8B-B14F-4D97-AF65-F5344CB8AC3E}">
        <p14:creationId xmlns:p14="http://schemas.microsoft.com/office/powerpoint/2010/main" val="195897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774</TotalTime>
  <Words>76</Words>
  <Application>Microsoft Office PowerPoint</Application>
  <PresentationFormat>ユーザー設定</PresentationFormat>
  <Paragraphs>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HGP創英角ｺﾞｼｯｸUB</vt:lpstr>
      <vt:lpstr>ＭＳ Ｐゴシック</vt:lpstr>
      <vt:lpstr>Arial</vt:lpstr>
      <vt:lpstr>Calibri</vt:lpstr>
      <vt:lpstr>Calibri Light</vt:lpstr>
      <vt:lpstr>Office テーマ</vt:lpstr>
      <vt:lpstr>中学部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藤野悠太</dc:creator>
  <cp:lastModifiedBy>京都府教育庁</cp:lastModifiedBy>
  <cp:revision>74</cp:revision>
  <cp:lastPrinted>2022-12-27T05:03:01Z</cp:lastPrinted>
  <dcterms:created xsi:type="dcterms:W3CDTF">2017-04-02T21:52:58Z</dcterms:created>
  <dcterms:modified xsi:type="dcterms:W3CDTF">2023-02-10T09:38:49Z</dcterms:modified>
</cp:coreProperties>
</file>