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7" r:id="rId4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6E6"/>
    <a:srgbClr val="FF9933"/>
    <a:srgbClr val="D6DCE5"/>
    <a:srgbClr val="CC0000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2"/>
    <p:restoredTop sz="94660"/>
  </p:normalViewPr>
  <p:slideViewPr>
    <p:cSldViewPr snapToGrid="0">
      <p:cViewPr varScale="1">
        <p:scale>
          <a:sx n="59" d="100"/>
          <a:sy n="59" d="100"/>
        </p:scale>
        <p:origin x="-3276" y="-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86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87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3397" y="745450"/>
            <a:ext cx="2580405" cy="372725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88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89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90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23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95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570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10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18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86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65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3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75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27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106758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24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image" Target="../media/image4.png" /><Relationship Id="rId5" Type="http://schemas.openxmlformats.org/officeDocument/2006/relationships/image" Target="../media/image5.png" /><Relationship Id="rId6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テキスト ボックス 15"/>
          <p:cNvSpPr txBox="1"/>
          <p:nvPr/>
        </p:nvSpPr>
        <p:spPr>
          <a:xfrm>
            <a:off x="407328" y="8582679"/>
            <a:ext cx="4733988" cy="1054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・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    </a:t>
            </a: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分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使ったら１回休む</a:t>
            </a:r>
            <a:r>
              <a:rPr kumimoji="1" lang="ja-JP" altLang="en-US" sz="1600" b="1" kern="1300" spc="-8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、</a:t>
            </a:r>
            <a:r>
              <a:rPr kumimoji="1" lang="ja-JP" altLang="en-US" sz="1600" b="1" kern="2100" spc="-1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学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校のタブレットは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べんきょうに関係のないことに使わないなど、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学校やおうちのルールを守って使おう。</a:t>
            </a:r>
          </a:p>
        </p:txBody>
      </p:sp>
      <p:sp>
        <p:nvSpPr>
          <p:cNvPr id="1101" name="テキスト ボックス 13"/>
          <p:cNvSpPr txBox="1"/>
          <p:nvPr/>
        </p:nvSpPr>
        <p:spPr>
          <a:xfrm>
            <a:off x="534328" y="6827082"/>
            <a:ext cx="4733988" cy="1054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・時間を決めて遠くを見たり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、</a:t>
            </a:r>
            <a:endParaRPr kumimoji="1" lang="en-US" altLang="ja-JP" sz="1600" b="1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目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が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かわかないよう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にまばたきをしたりして、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自分の目を大切にしよう。</a:t>
            </a:r>
          </a:p>
        </p:txBody>
      </p:sp>
      <p:grpSp>
        <p:nvGrpSpPr>
          <p:cNvPr id="1102" name="グループ化 1"/>
          <p:cNvGrpSpPr/>
          <p:nvPr/>
        </p:nvGrpSpPr>
        <p:grpSpPr>
          <a:xfrm>
            <a:off x="407328" y="1361249"/>
            <a:ext cx="6043344" cy="1498759"/>
            <a:chOff x="407328" y="1304099"/>
            <a:chExt cx="6043344" cy="1498759"/>
          </a:xfrm>
        </p:grpSpPr>
        <p:sp>
          <p:nvSpPr>
            <p:cNvPr id="1103" name="四角形: 角を丸くする 96"/>
            <p:cNvSpPr/>
            <p:nvPr/>
          </p:nvSpPr>
          <p:spPr>
            <a:xfrm>
              <a:off x="407328" y="1304099"/>
              <a:ext cx="6043344" cy="1498759"/>
            </a:xfrm>
            <a:prstGeom prst="roundRect">
              <a:avLst>
                <a:gd name="adj" fmla="val 10603"/>
              </a:avLst>
            </a:prstGeom>
            <a:noFill/>
            <a:ln w="1905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  <p:sp>
          <p:nvSpPr>
            <p:cNvPr id="1104" name="四角形: 角を丸くする 97"/>
            <p:cNvSpPr/>
            <p:nvPr/>
          </p:nvSpPr>
          <p:spPr>
            <a:xfrm>
              <a:off x="407328" y="1304100"/>
              <a:ext cx="6043344" cy="470202"/>
            </a:xfrm>
            <a:prstGeom prst="roundRect">
              <a:avLst>
                <a:gd name="adj" fmla="val 26046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  <p:sp>
          <p:nvSpPr>
            <p:cNvPr id="1105" name="四角形: 角を丸くする 98"/>
            <p:cNvSpPr/>
            <p:nvPr/>
          </p:nvSpPr>
          <p:spPr>
            <a:xfrm>
              <a:off x="407328" y="1448880"/>
              <a:ext cx="6043344" cy="325422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</p:grpSp>
      <p:grpSp>
        <p:nvGrpSpPr>
          <p:cNvPr id="1106" name="グループ化 99"/>
          <p:cNvGrpSpPr/>
          <p:nvPr/>
        </p:nvGrpSpPr>
        <p:grpSpPr>
          <a:xfrm>
            <a:off x="407328" y="3003889"/>
            <a:ext cx="6043344" cy="1498759"/>
            <a:chOff x="407328" y="1304099"/>
            <a:chExt cx="6043344" cy="1498759"/>
          </a:xfrm>
        </p:grpSpPr>
        <p:sp>
          <p:nvSpPr>
            <p:cNvPr id="1107" name="四角形: 角を丸くする 100"/>
            <p:cNvSpPr/>
            <p:nvPr/>
          </p:nvSpPr>
          <p:spPr>
            <a:xfrm>
              <a:off x="407328" y="1304099"/>
              <a:ext cx="6043344" cy="1498759"/>
            </a:xfrm>
            <a:prstGeom prst="roundRect">
              <a:avLst>
                <a:gd name="adj" fmla="val 10603"/>
              </a:avLst>
            </a:prstGeom>
            <a:noFill/>
            <a:ln w="1905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  <p:sp>
          <p:nvSpPr>
            <p:cNvPr id="1108" name="四角形: 角を丸くする 101"/>
            <p:cNvSpPr/>
            <p:nvPr/>
          </p:nvSpPr>
          <p:spPr>
            <a:xfrm>
              <a:off x="407328" y="1304100"/>
              <a:ext cx="6043344" cy="470202"/>
            </a:xfrm>
            <a:prstGeom prst="roundRect">
              <a:avLst>
                <a:gd name="adj" fmla="val 26046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  <p:sp>
          <p:nvSpPr>
            <p:cNvPr id="1109" name="四角形: 角を丸くする 102"/>
            <p:cNvSpPr/>
            <p:nvPr/>
          </p:nvSpPr>
          <p:spPr>
            <a:xfrm>
              <a:off x="407328" y="1448880"/>
              <a:ext cx="6043344" cy="325422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</p:grpSp>
      <p:grpSp>
        <p:nvGrpSpPr>
          <p:cNvPr id="1110" name="グループ化 103"/>
          <p:cNvGrpSpPr/>
          <p:nvPr/>
        </p:nvGrpSpPr>
        <p:grpSpPr>
          <a:xfrm>
            <a:off x="407328" y="4649420"/>
            <a:ext cx="6043344" cy="1498759"/>
            <a:chOff x="407328" y="1304099"/>
            <a:chExt cx="6043344" cy="1498759"/>
          </a:xfrm>
        </p:grpSpPr>
        <p:sp>
          <p:nvSpPr>
            <p:cNvPr id="1111" name="四角形: 角を丸くする 104"/>
            <p:cNvSpPr/>
            <p:nvPr/>
          </p:nvSpPr>
          <p:spPr>
            <a:xfrm>
              <a:off x="407328" y="1304099"/>
              <a:ext cx="6043344" cy="1498759"/>
            </a:xfrm>
            <a:prstGeom prst="roundRect">
              <a:avLst>
                <a:gd name="adj" fmla="val 10603"/>
              </a:avLst>
            </a:prstGeom>
            <a:noFill/>
            <a:ln w="1905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  <p:sp>
          <p:nvSpPr>
            <p:cNvPr id="1112" name="四角形: 角を丸くする 105"/>
            <p:cNvSpPr/>
            <p:nvPr/>
          </p:nvSpPr>
          <p:spPr>
            <a:xfrm>
              <a:off x="407328" y="1304100"/>
              <a:ext cx="6043344" cy="470202"/>
            </a:xfrm>
            <a:prstGeom prst="roundRect">
              <a:avLst>
                <a:gd name="adj" fmla="val 26046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  <p:sp>
          <p:nvSpPr>
            <p:cNvPr id="1113" name="四角形: 角を丸くする 106"/>
            <p:cNvSpPr/>
            <p:nvPr/>
          </p:nvSpPr>
          <p:spPr>
            <a:xfrm>
              <a:off x="407328" y="1448880"/>
              <a:ext cx="6043344" cy="325422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</p:grpSp>
      <p:sp>
        <p:nvSpPr>
          <p:cNvPr id="1114" name="四角形: 角を丸くする 90"/>
          <p:cNvSpPr/>
          <p:nvPr/>
        </p:nvSpPr>
        <p:spPr>
          <a:xfrm>
            <a:off x="407328" y="8056552"/>
            <a:ext cx="6043344" cy="1627238"/>
          </a:xfrm>
          <a:prstGeom prst="roundRect">
            <a:avLst>
              <a:gd name="adj" fmla="val 10603"/>
            </a:avLst>
          </a:prstGeom>
          <a:noFill/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15" name="四角形: 角を丸くする 91"/>
          <p:cNvSpPr/>
          <p:nvPr/>
        </p:nvSpPr>
        <p:spPr>
          <a:xfrm>
            <a:off x="407328" y="8056553"/>
            <a:ext cx="6043344" cy="470202"/>
          </a:xfrm>
          <a:prstGeom prst="roundRect">
            <a:avLst>
              <a:gd name="adj" fmla="val 26046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16" name="四角形: 角を丸くする 94"/>
          <p:cNvSpPr/>
          <p:nvPr/>
        </p:nvSpPr>
        <p:spPr>
          <a:xfrm>
            <a:off x="407328" y="8201333"/>
            <a:ext cx="6043344" cy="325422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17" name="四角形: 角を丸くする 76"/>
          <p:cNvSpPr/>
          <p:nvPr/>
        </p:nvSpPr>
        <p:spPr>
          <a:xfrm>
            <a:off x="407328" y="6287808"/>
            <a:ext cx="6043344" cy="1627238"/>
          </a:xfrm>
          <a:prstGeom prst="roundRect">
            <a:avLst>
              <a:gd name="adj" fmla="val 10603"/>
            </a:avLst>
          </a:prstGeom>
          <a:noFill/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18" name="四角形: 角を丸くする 77"/>
          <p:cNvSpPr/>
          <p:nvPr/>
        </p:nvSpPr>
        <p:spPr>
          <a:xfrm>
            <a:off x="407328" y="6287809"/>
            <a:ext cx="6043344" cy="470202"/>
          </a:xfrm>
          <a:prstGeom prst="roundRect">
            <a:avLst>
              <a:gd name="adj" fmla="val 26046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19" name="四角形: 角を丸くする 78"/>
          <p:cNvSpPr/>
          <p:nvPr/>
        </p:nvSpPr>
        <p:spPr>
          <a:xfrm>
            <a:off x="407328" y="6445115"/>
            <a:ext cx="6043344" cy="325422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20" name="正方形/長方形 3"/>
          <p:cNvSpPr/>
          <p:nvPr/>
        </p:nvSpPr>
        <p:spPr>
          <a:xfrm>
            <a:off x="5937885" y="114300"/>
            <a:ext cx="760095" cy="14478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21" name="テキスト ボックス 4"/>
          <p:cNvSpPr txBox="1"/>
          <p:nvPr/>
        </p:nvSpPr>
        <p:spPr>
          <a:xfrm>
            <a:off x="6038048" y="81825"/>
            <a:ext cx="6078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児 童 用</a:t>
            </a:r>
          </a:p>
        </p:txBody>
      </p:sp>
      <p:sp>
        <p:nvSpPr>
          <p:cNvPr id="1122" name="テキスト ボックス 5"/>
          <p:cNvSpPr txBox="1"/>
          <p:nvPr/>
        </p:nvSpPr>
        <p:spPr>
          <a:xfrm>
            <a:off x="269853" y="589825"/>
            <a:ext cx="6330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2800" b="1" spc="-150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タブレットを使うときの５つのやくそく</a:t>
            </a:r>
          </a:p>
        </p:txBody>
      </p:sp>
      <p:sp>
        <p:nvSpPr>
          <p:cNvPr id="1123" name="テキスト ボックス 7"/>
          <p:cNvSpPr txBox="1"/>
          <p:nvPr/>
        </p:nvSpPr>
        <p:spPr>
          <a:xfrm>
            <a:off x="534328" y="1990762"/>
            <a:ext cx="3478837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・タブレットを見るときは、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目から</a:t>
            </a:r>
            <a:r>
              <a:rPr kumimoji="1" lang="en-US" altLang="ja-JP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30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㎝以上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はなして見よう。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24" name="テキスト ボックス 8"/>
          <p:cNvSpPr txBox="1"/>
          <p:nvPr/>
        </p:nvSpPr>
        <p:spPr>
          <a:xfrm>
            <a:off x="440999" y="3029638"/>
            <a:ext cx="59747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□　</a:t>
            </a:r>
            <a:r>
              <a:rPr kumimoji="1" lang="en-US" altLang="ja-JP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30</a:t>
            </a: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分に</a:t>
            </a:r>
            <a:r>
              <a:rPr kumimoji="1" lang="en-US" altLang="ja-JP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1</a:t>
            </a: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回はタブレットから目をはなそう</a:t>
            </a:r>
          </a:p>
        </p:txBody>
      </p:sp>
      <p:sp>
        <p:nvSpPr>
          <p:cNvPr id="1125" name="テキスト ボックス 9"/>
          <p:cNvSpPr txBox="1"/>
          <p:nvPr/>
        </p:nvSpPr>
        <p:spPr>
          <a:xfrm>
            <a:off x="534328" y="3621119"/>
            <a:ext cx="4305987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・</a:t>
            </a:r>
            <a:r>
              <a:rPr kumimoji="1" lang="en-US" altLang="ja-JP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30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分に</a:t>
            </a:r>
            <a:r>
              <a:rPr kumimoji="1" lang="en-US" altLang="ja-JP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1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回はタブレットの画面から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目をはなして、</a:t>
            </a:r>
            <a:r>
              <a:rPr kumimoji="1" lang="en-US" altLang="ja-JP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20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秒以上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、遠くを見よう。</a:t>
            </a:r>
          </a:p>
        </p:txBody>
      </p:sp>
      <p:sp>
        <p:nvSpPr>
          <p:cNvPr id="1126" name="テキスト ボックス 10"/>
          <p:cNvSpPr txBox="1"/>
          <p:nvPr/>
        </p:nvSpPr>
        <p:spPr>
          <a:xfrm>
            <a:off x="440998" y="4658545"/>
            <a:ext cx="60420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□　</a:t>
            </a:r>
            <a:r>
              <a:rPr kumimoji="1" lang="ja-JP" altLang="en-US" sz="2200" b="1" spc="-1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ねる前はタブレットを使わないようにしよう</a:t>
            </a:r>
          </a:p>
        </p:txBody>
      </p:sp>
      <p:sp>
        <p:nvSpPr>
          <p:cNvPr id="1127" name="テキスト ボックス 11"/>
          <p:cNvSpPr txBox="1"/>
          <p:nvPr/>
        </p:nvSpPr>
        <p:spPr>
          <a:xfrm>
            <a:off x="534328" y="5274681"/>
            <a:ext cx="4209807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・ぐっすりねるために</a:t>
            </a: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、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ねる</a:t>
            </a:r>
            <a:r>
              <a:rPr kumimoji="1" lang="en-US" altLang="ja-JP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1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時間前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からは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デジタル機器を使わないようにしよう。</a:t>
            </a:r>
          </a:p>
        </p:txBody>
      </p:sp>
      <p:sp>
        <p:nvSpPr>
          <p:cNvPr id="1128" name="テキスト ボックス 12"/>
          <p:cNvSpPr txBox="1"/>
          <p:nvPr/>
        </p:nvSpPr>
        <p:spPr>
          <a:xfrm>
            <a:off x="440998" y="6316360"/>
            <a:ext cx="38731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□　自分の目を大切にしよう</a:t>
            </a:r>
          </a:p>
        </p:txBody>
      </p:sp>
      <p:sp>
        <p:nvSpPr>
          <p:cNvPr id="1129" name="テキスト ボックス 14"/>
          <p:cNvSpPr txBox="1"/>
          <p:nvPr/>
        </p:nvSpPr>
        <p:spPr>
          <a:xfrm>
            <a:off x="440998" y="8080099"/>
            <a:ext cx="35894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□　ルールを守って使おう</a:t>
            </a:r>
          </a:p>
        </p:txBody>
      </p:sp>
      <p:sp>
        <p:nvSpPr>
          <p:cNvPr id="1130" name="テキスト ボックス 16"/>
          <p:cNvSpPr txBox="1"/>
          <p:nvPr/>
        </p:nvSpPr>
        <p:spPr>
          <a:xfrm>
            <a:off x="2381455" y="493685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つ か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31" name="テキスト ボックス 19"/>
          <p:cNvSpPr txBox="1"/>
          <p:nvPr/>
        </p:nvSpPr>
        <p:spPr>
          <a:xfrm>
            <a:off x="2018955" y="1947923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み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32" name="テキスト ボックス 20"/>
          <p:cNvSpPr txBox="1"/>
          <p:nvPr/>
        </p:nvSpPr>
        <p:spPr>
          <a:xfrm>
            <a:off x="795415" y="2285038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め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33" name="テキスト ボックス 21"/>
          <p:cNvSpPr txBox="1"/>
          <p:nvPr/>
        </p:nvSpPr>
        <p:spPr>
          <a:xfrm>
            <a:off x="1760232" y="2285038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い じ ょ う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34" name="テキスト ボックス 22"/>
          <p:cNvSpPr txBox="1"/>
          <p:nvPr/>
        </p:nvSpPr>
        <p:spPr>
          <a:xfrm>
            <a:off x="3021782" y="2272681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み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35" name="テキスト ボックス 23"/>
          <p:cNvSpPr txBox="1"/>
          <p:nvPr/>
        </p:nvSpPr>
        <p:spPr>
          <a:xfrm>
            <a:off x="1263538" y="2953111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ぷ ん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36" name="テキスト ボックス 24"/>
          <p:cNvSpPr txBox="1"/>
          <p:nvPr/>
        </p:nvSpPr>
        <p:spPr>
          <a:xfrm>
            <a:off x="1974052" y="2953111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か い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37" name="テキスト ボックス 25"/>
          <p:cNvSpPr txBox="1"/>
          <p:nvPr/>
        </p:nvSpPr>
        <p:spPr>
          <a:xfrm>
            <a:off x="4576354" y="2953111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め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38" name="テキスト ボックス 26"/>
          <p:cNvSpPr txBox="1"/>
          <p:nvPr/>
        </p:nvSpPr>
        <p:spPr>
          <a:xfrm>
            <a:off x="901891" y="3556638"/>
            <a:ext cx="3946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ぷ ん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39" name="テキスト ボックス 27"/>
          <p:cNvSpPr txBox="1"/>
          <p:nvPr/>
        </p:nvSpPr>
        <p:spPr>
          <a:xfrm>
            <a:off x="1481585" y="3556638"/>
            <a:ext cx="3946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か い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40" name="テキスト ボックス 28"/>
          <p:cNvSpPr txBox="1"/>
          <p:nvPr/>
        </p:nvSpPr>
        <p:spPr>
          <a:xfrm>
            <a:off x="3104499" y="3556638"/>
            <a:ext cx="51488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が め ん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41" name="テキスト ボックス 29"/>
          <p:cNvSpPr txBox="1"/>
          <p:nvPr/>
        </p:nvSpPr>
        <p:spPr>
          <a:xfrm>
            <a:off x="800411" y="3893858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め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42" name="テキスト ボックス 30"/>
          <p:cNvSpPr txBox="1"/>
          <p:nvPr/>
        </p:nvSpPr>
        <p:spPr>
          <a:xfrm>
            <a:off x="2324691" y="3893857"/>
            <a:ext cx="81624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spc="-1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び ょ </a:t>
            </a:r>
            <a:r>
              <a:rPr kumimoji="1" lang="ja-JP" altLang="en-US" sz="700" b="1" spc="-1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う　 </a:t>
            </a:r>
            <a:r>
              <a:rPr kumimoji="1" lang="ja-JP" altLang="en-US" sz="700" b="1" spc="-1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い じ ょ う</a:t>
            </a:r>
            <a:endParaRPr kumimoji="1" lang="en-US" altLang="ja-JP" sz="700" b="1" spc="-150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43" name="テキスト ボックス 31"/>
          <p:cNvSpPr txBox="1"/>
          <p:nvPr/>
        </p:nvSpPr>
        <p:spPr>
          <a:xfrm>
            <a:off x="3183053" y="3893858"/>
            <a:ext cx="3946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と お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44" name="テキスト ボックス 32"/>
          <p:cNvSpPr txBox="1"/>
          <p:nvPr/>
        </p:nvSpPr>
        <p:spPr>
          <a:xfrm>
            <a:off x="3850954" y="3893858"/>
            <a:ext cx="30489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み 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45" name="テキスト ボックス 35"/>
          <p:cNvSpPr txBox="1"/>
          <p:nvPr/>
        </p:nvSpPr>
        <p:spPr>
          <a:xfrm>
            <a:off x="3277087" y="5214366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じ  か  ん  ま え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46" name="テキスト ボックス 36"/>
          <p:cNvSpPr txBox="1"/>
          <p:nvPr/>
        </p:nvSpPr>
        <p:spPr>
          <a:xfrm>
            <a:off x="1608544" y="5551251"/>
            <a:ext cx="45397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き　き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47" name="テキスト ボックス 37"/>
          <p:cNvSpPr txBox="1"/>
          <p:nvPr/>
        </p:nvSpPr>
        <p:spPr>
          <a:xfrm>
            <a:off x="2173162" y="5551251"/>
            <a:ext cx="3946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つ か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48" name="テキスト ボックス 38"/>
          <p:cNvSpPr txBox="1"/>
          <p:nvPr/>
        </p:nvSpPr>
        <p:spPr>
          <a:xfrm>
            <a:off x="1076280" y="6237573"/>
            <a:ext cx="6078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じ ぶ ん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49" name="テキスト ボックス 39"/>
          <p:cNvSpPr txBox="1"/>
          <p:nvPr/>
        </p:nvSpPr>
        <p:spPr>
          <a:xfrm>
            <a:off x="1921845" y="6237573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め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50" name="テキスト ボックス 40"/>
          <p:cNvSpPr txBox="1"/>
          <p:nvPr/>
        </p:nvSpPr>
        <p:spPr>
          <a:xfrm>
            <a:off x="2417145" y="6237573"/>
            <a:ext cx="7617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た い せ つ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51" name="テキスト ボックス 41"/>
          <p:cNvSpPr txBox="1"/>
          <p:nvPr/>
        </p:nvSpPr>
        <p:spPr>
          <a:xfrm>
            <a:off x="790549" y="6771235"/>
            <a:ext cx="51488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じ か ん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52" name="テキスト ボックス 42"/>
          <p:cNvSpPr txBox="1"/>
          <p:nvPr/>
        </p:nvSpPr>
        <p:spPr>
          <a:xfrm>
            <a:off x="1412506" y="6771235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き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53" name="テキスト ボックス 43"/>
          <p:cNvSpPr txBox="1"/>
          <p:nvPr/>
        </p:nvSpPr>
        <p:spPr>
          <a:xfrm>
            <a:off x="1973503" y="6771235"/>
            <a:ext cx="3946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と お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54" name="テキスト ボックス 44"/>
          <p:cNvSpPr txBox="1"/>
          <p:nvPr/>
        </p:nvSpPr>
        <p:spPr>
          <a:xfrm>
            <a:off x="2633557" y="6771235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み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55" name="テキスト ボックス 45"/>
          <p:cNvSpPr txBox="1"/>
          <p:nvPr/>
        </p:nvSpPr>
        <p:spPr>
          <a:xfrm>
            <a:off x="802906" y="7118684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め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56" name="テキスト ボックス 46"/>
          <p:cNvSpPr txBox="1"/>
          <p:nvPr/>
        </p:nvSpPr>
        <p:spPr>
          <a:xfrm>
            <a:off x="782730" y="7430452"/>
            <a:ext cx="51488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じ ぶ ん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57" name="テキスト ボックス 47"/>
          <p:cNvSpPr txBox="1"/>
          <p:nvPr/>
        </p:nvSpPr>
        <p:spPr>
          <a:xfrm>
            <a:off x="1421755" y="7430452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め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58" name="テキスト ボックス 48"/>
          <p:cNvSpPr txBox="1"/>
          <p:nvPr/>
        </p:nvSpPr>
        <p:spPr>
          <a:xfrm>
            <a:off x="1775184" y="7430452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た い せ つ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59" name="テキスト ボックス 49"/>
          <p:cNvSpPr txBox="1"/>
          <p:nvPr/>
        </p:nvSpPr>
        <p:spPr>
          <a:xfrm>
            <a:off x="2137057" y="7996804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ま も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60" name="テキスト ボックス 50"/>
          <p:cNvSpPr txBox="1"/>
          <p:nvPr/>
        </p:nvSpPr>
        <p:spPr>
          <a:xfrm>
            <a:off x="2973225" y="7996804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つ か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61" name="テキスト ボックス 51"/>
          <p:cNvSpPr txBox="1"/>
          <p:nvPr/>
        </p:nvSpPr>
        <p:spPr>
          <a:xfrm>
            <a:off x="1068097" y="8549501"/>
            <a:ext cx="36420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ふ ん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62" name="テキスト ボックス 52"/>
          <p:cNvSpPr txBox="1"/>
          <p:nvPr/>
        </p:nvSpPr>
        <p:spPr>
          <a:xfrm>
            <a:off x="1273837" y="8549501"/>
            <a:ext cx="38985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 つ </a:t>
            </a:r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か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63" name="テキスト ボックス 53"/>
          <p:cNvSpPr txBox="1"/>
          <p:nvPr/>
        </p:nvSpPr>
        <p:spPr>
          <a:xfrm>
            <a:off x="2312111" y="8549501"/>
            <a:ext cx="36420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か い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64" name="テキスト ボックス 54"/>
          <p:cNvSpPr txBox="1"/>
          <p:nvPr/>
        </p:nvSpPr>
        <p:spPr>
          <a:xfrm>
            <a:off x="2525445" y="8549501"/>
            <a:ext cx="38985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 や </a:t>
            </a:r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す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65" name="テキスト ボックス 55"/>
          <p:cNvSpPr txBox="1"/>
          <p:nvPr/>
        </p:nvSpPr>
        <p:spPr>
          <a:xfrm>
            <a:off x="3032392" y="8549501"/>
            <a:ext cx="56938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が っ こ う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66" name="テキスト ボックス 56"/>
          <p:cNvSpPr txBox="1"/>
          <p:nvPr/>
        </p:nvSpPr>
        <p:spPr>
          <a:xfrm>
            <a:off x="1851373" y="8869488"/>
            <a:ext cx="56938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か ん け い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67" name="テキスト ボックス 57"/>
          <p:cNvSpPr txBox="1"/>
          <p:nvPr/>
        </p:nvSpPr>
        <p:spPr>
          <a:xfrm>
            <a:off x="3476339" y="8869488"/>
            <a:ext cx="36420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つ か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68" name="テキスト ボックス 58"/>
          <p:cNvSpPr txBox="1"/>
          <p:nvPr/>
        </p:nvSpPr>
        <p:spPr>
          <a:xfrm>
            <a:off x="643486" y="9186222"/>
            <a:ext cx="56938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が っ こ う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69" name="テキスト ボックス 59"/>
          <p:cNvSpPr txBox="1"/>
          <p:nvPr/>
        </p:nvSpPr>
        <p:spPr>
          <a:xfrm>
            <a:off x="2859333" y="9186222"/>
            <a:ext cx="36420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ま も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70" name="テキスト ボックス 60"/>
          <p:cNvSpPr txBox="1"/>
          <p:nvPr/>
        </p:nvSpPr>
        <p:spPr>
          <a:xfrm>
            <a:off x="3474724" y="9186222"/>
            <a:ext cx="36420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つ か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cxnSp>
        <p:nvCxnSpPr>
          <p:cNvPr id="1171" name="直線コネクタ 63"/>
          <p:cNvCxnSpPr>
            <a:cxnSpLocks/>
          </p:cNvCxnSpPr>
          <p:nvPr/>
        </p:nvCxnSpPr>
        <p:spPr>
          <a:xfrm>
            <a:off x="458174" y="1092292"/>
            <a:ext cx="5992498" cy="0"/>
          </a:xfrm>
          <a:prstGeom prst="line">
            <a:avLst/>
          </a:prstGeom>
          <a:ln w="34925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2" name="テキスト ボックス 6"/>
          <p:cNvSpPr txBox="1"/>
          <p:nvPr/>
        </p:nvSpPr>
        <p:spPr>
          <a:xfrm>
            <a:off x="433378" y="1389110"/>
            <a:ext cx="5859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□　タブレットを使うときは姿勢よくしよう</a:t>
            </a:r>
          </a:p>
        </p:txBody>
      </p:sp>
      <p:cxnSp>
        <p:nvCxnSpPr>
          <p:cNvPr id="1173" name="直線コネクタ 84"/>
          <p:cNvCxnSpPr>
            <a:cxnSpLocks/>
          </p:cNvCxnSpPr>
          <p:nvPr/>
        </p:nvCxnSpPr>
        <p:spPr>
          <a:xfrm>
            <a:off x="458174" y="423484"/>
            <a:ext cx="5992498" cy="0"/>
          </a:xfrm>
          <a:prstGeom prst="line">
            <a:avLst/>
          </a:prstGeom>
          <a:ln w="34925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4" name="テキスト ボックス 107"/>
          <p:cNvSpPr txBox="1"/>
          <p:nvPr/>
        </p:nvSpPr>
        <p:spPr>
          <a:xfrm>
            <a:off x="2700392" y="1290431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つ か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75" name="テキスト ボックス 108"/>
          <p:cNvSpPr txBox="1"/>
          <p:nvPr/>
        </p:nvSpPr>
        <p:spPr>
          <a:xfrm>
            <a:off x="4154657" y="1290431"/>
            <a:ext cx="6078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し せ い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76" name="テキスト ボックス 109"/>
          <p:cNvSpPr txBox="1"/>
          <p:nvPr/>
        </p:nvSpPr>
        <p:spPr>
          <a:xfrm>
            <a:off x="1531208" y="4580487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ま え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77" name="テキスト ボックス 110"/>
          <p:cNvSpPr txBox="1"/>
          <p:nvPr/>
        </p:nvSpPr>
        <p:spPr>
          <a:xfrm>
            <a:off x="3612636" y="4580487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つ か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pic>
        <p:nvPicPr>
          <p:cNvPr id="1178" name="図 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46353" y="1696733"/>
            <a:ext cx="1412106" cy="1119396"/>
          </a:xfrm>
          <a:prstGeom prst="rect">
            <a:avLst/>
          </a:prstGeom>
        </p:spPr>
      </p:pic>
      <p:pic>
        <p:nvPicPr>
          <p:cNvPr id="1179" name="図 6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6418279"/>
            <a:ext cx="1209513" cy="1416425"/>
          </a:xfrm>
          <a:prstGeom prst="rect">
            <a:avLst/>
          </a:prstGeom>
        </p:spPr>
      </p:pic>
      <p:pic>
        <p:nvPicPr>
          <p:cNvPr id="1180" name="図 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8414" y="8363739"/>
            <a:ext cx="1443877" cy="1221983"/>
          </a:xfrm>
          <a:prstGeom prst="rect">
            <a:avLst/>
          </a:prstGeom>
        </p:spPr>
      </p:pic>
      <p:pic>
        <p:nvPicPr>
          <p:cNvPr id="1181" name="図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9225" y="3403652"/>
            <a:ext cx="1134896" cy="1101977"/>
          </a:xfrm>
          <a:prstGeom prst="rect">
            <a:avLst/>
          </a:prstGeom>
        </p:spPr>
      </p:pic>
      <p:pic>
        <p:nvPicPr>
          <p:cNvPr id="1182" name="図 6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6353" y="5051433"/>
            <a:ext cx="1439013" cy="1047346"/>
          </a:xfrm>
          <a:prstGeom prst="rect">
            <a:avLst/>
          </a:prstGeom>
        </p:spPr>
      </p:pic>
      <p:sp>
        <p:nvSpPr>
          <p:cNvPr id="1183" name="正方形/長方形 2"/>
          <p:cNvSpPr/>
          <p:nvPr/>
        </p:nvSpPr>
        <p:spPr>
          <a:xfrm>
            <a:off x="666535" y="8562183"/>
            <a:ext cx="450851" cy="406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064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4.1.5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lastModifiedBy>氏中 和久</cp:lastModifiedBy>
  <dcterms:created xsi:type="dcterms:W3CDTF">2021-06-04T04:08:10Z</dcterms:created>
  <dcterms:modified xsi:type="dcterms:W3CDTF">2021-06-04T04:08:10Z</dcterms:modified>
  <cp:revision>1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