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handoutMasterIdLst>
    <p:handoutMasterId r:id="rId5"/>
  </p:handoutMasterIdLst>
  <p:sldIdLst>
    <p:sldId id="276" r:id="rId2"/>
    <p:sldId id="277" r:id="rId3"/>
  </p:sldIdLst>
  <p:sldSz cx="6858000" cy="9906000" type="A4"/>
  <p:notesSz cx="6807200" cy="9939338"/>
  <p:defaultTextStyle>
    <a:defPPr>
      <a:defRPr lang="ja-JP"/>
    </a:defPPr>
    <a:lvl1pPr algn="l" defTabSz="456392" rtl="0" eaLnBrk="0" fontAlgn="base" hangingPunct="0">
      <a:spcBef>
        <a:spcPct val="0"/>
      </a:spcBef>
      <a:spcAft>
        <a:spcPct val="0"/>
      </a:spcAft>
      <a:defRPr kumimoji="1" kern="1200">
        <a:solidFill>
          <a:schemeClr val="tx1"/>
        </a:solidFill>
        <a:latin typeface="Arial" charset="0"/>
        <a:ea typeface="ＭＳ Ｐゴシック" charset="-128"/>
        <a:cs typeface="+mn-cs"/>
      </a:defRPr>
    </a:lvl1pPr>
    <a:lvl2pPr marL="456392" indent="-36453" algn="l" defTabSz="456392"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914241" indent="-74365" algn="l" defTabSz="456392"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370632" indent="-110817" algn="l" defTabSz="456392"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1828481" indent="-148728" algn="l" defTabSz="456392"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099691" algn="l" defTabSz="839876" rtl="0" eaLnBrk="1" latinLnBrk="0" hangingPunct="1">
      <a:defRPr kumimoji="1" kern="1200">
        <a:solidFill>
          <a:schemeClr val="tx1"/>
        </a:solidFill>
        <a:latin typeface="Arial" charset="0"/>
        <a:ea typeface="ＭＳ Ｐゴシック" charset="-128"/>
        <a:cs typeface="+mn-cs"/>
      </a:defRPr>
    </a:lvl6pPr>
    <a:lvl7pPr marL="2519629" algn="l" defTabSz="839876" rtl="0" eaLnBrk="1" latinLnBrk="0" hangingPunct="1">
      <a:defRPr kumimoji="1" kern="1200">
        <a:solidFill>
          <a:schemeClr val="tx1"/>
        </a:solidFill>
        <a:latin typeface="Arial" charset="0"/>
        <a:ea typeface="ＭＳ Ｐゴシック" charset="-128"/>
        <a:cs typeface="+mn-cs"/>
      </a:defRPr>
    </a:lvl7pPr>
    <a:lvl8pPr marL="2939567" algn="l" defTabSz="839876" rtl="0" eaLnBrk="1" latinLnBrk="0" hangingPunct="1">
      <a:defRPr kumimoji="1" kern="1200">
        <a:solidFill>
          <a:schemeClr val="tx1"/>
        </a:solidFill>
        <a:latin typeface="Arial" charset="0"/>
        <a:ea typeface="ＭＳ Ｐゴシック" charset="-128"/>
        <a:cs typeface="+mn-cs"/>
      </a:defRPr>
    </a:lvl8pPr>
    <a:lvl9pPr marL="3359506" algn="l" defTabSz="839876"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147"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4FA1"/>
    <a:srgbClr val="4BB5C5"/>
    <a:srgbClr val="CDECF1"/>
    <a:srgbClr val="C2DCE6"/>
    <a:srgbClr val="C5E2F0"/>
    <a:srgbClr val="C5E2FA"/>
    <a:srgbClr val="133176"/>
    <a:srgbClr val="BADB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3" autoAdjust="0"/>
    <p:restoredTop sz="94660"/>
  </p:normalViewPr>
  <p:slideViewPr>
    <p:cSldViewPr snapToGrid="0" snapToObjects="1">
      <p:cViewPr>
        <p:scale>
          <a:sx n="70" d="100"/>
          <a:sy n="70" d="100"/>
        </p:scale>
        <p:origin x="1884" y="-1338"/>
      </p:cViewPr>
      <p:guideLst>
        <p:guide orient="horz" pos="3147"/>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86C92A32-6136-4152-A1CC-835B6590E5E5}"/>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604FC298-4CD7-4B40-AF65-B3747A67FA5E}"/>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986342AC-352A-4D56-A3D7-08FD0F945D8E}" type="datetimeFigureOut">
              <a:rPr kumimoji="1" lang="ja-JP" altLang="en-US" smtClean="0"/>
              <a:t>2023/6/17</a:t>
            </a:fld>
            <a:endParaRPr kumimoji="1" lang="ja-JP" altLang="en-US"/>
          </a:p>
        </p:txBody>
      </p:sp>
      <p:sp>
        <p:nvSpPr>
          <p:cNvPr id="4" name="フッター プレースホルダー 3">
            <a:extLst>
              <a:ext uri="{FF2B5EF4-FFF2-40B4-BE49-F238E27FC236}">
                <a16:creationId xmlns:a16="http://schemas.microsoft.com/office/drawing/2014/main" id="{DCA7ED27-08C3-4AFB-89E7-81CBB0E0EDF5}"/>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6945E8D-6597-4532-97A4-96F6FEC82AEF}"/>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E81C9A7B-A938-4FD0-957E-FC817D5659B5}" type="slidenum">
              <a:rPr kumimoji="1" lang="ja-JP" altLang="en-US" smtClean="0"/>
              <a:t>‹#›</a:t>
            </a:fld>
            <a:endParaRPr kumimoji="1" lang="ja-JP" altLang="en-US"/>
          </a:p>
        </p:txBody>
      </p:sp>
    </p:spTree>
    <p:extLst>
      <p:ext uri="{BB962C8B-B14F-4D97-AF65-F5344CB8AC3E}">
        <p14:creationId xmlns:p14="http://schemas.microsoft.com/office/powerpoint/2010/main" val="190806003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defTabSz="497754" eaLnBrk="1" hangingPunct="1">
              <a:defRPr sz="1200">
                <a:latin typeface="Arial" charset="0"/>
                <a:ea typeface="ＭＳ Ｐゴシック" charset="-128"/>
                <a:cs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ea typeface="ＭＳ Ｐゴシック" panose="020B0600070205080204" pitchFamily="50" charset="-128"/>
              </a:defRPr>
            </a:lvl1pPr>
          </a:lstStyle>
          <a:p>
            <a:pPr>
              <a:defRPr/>
            </a:pPr>
            <a:fld id="{4F699A62-0FA1-46B2-B3E6-A079438919C0}" type="datetime1">
              <a:rPr lang="ja-JP" altLang="en-US"/>
              <a:pPr>
                <a:defRPr/>
              </a:pPr>
              <a:t>2023/6/17</a:t>
            </a:fld>
            <a:endParaRPr lang="ja-JP" altLang="en-US"/>
          </a:p>
        </p:txBody>
      </p:sp>
      <p:sp>
        <p:nvSpPr>
          <p:cNvPr id="4" name="スライド イメージ プレースホルダ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defTabSz="497754" eaLnBrk="1" hangingPunct="1">
              <a:defRPr sz="1200">
                <a:latin typeface="Arial" charset="0"/>
                <a:ea typeface="ＭＳ Ｐゴシック" charset="-128"/>
                <a:cs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5D4397-1E25-4411-973B-EE90B9ECB3C7}" type="slidenum">
              <a:rPr lang="ja-JP" altLang="en-US"/>
              <a:pPr>
                <a:defRPr/>
              </a:pPr>
              <a:t>‹#›</a:t>
            </a:fld>
            <a:endParaRPr lang="ja-JP" altLang="en-US"/>
          </a:p>
        </p:txBody>
      </p:sp>
    </p:spTree>
    <p:extLst>
      <p:ext uri="{BB962C8B-B14F-4D97-AF65-F5344CB8AC3E}">
        <p14:creationId xmlns:p14="http://schemas.microsoft.com/office/powerpoint/2010/main" val="2607286000"/>
      </p:ext>
    </p:extLst>
  </p:cSld>
  <p:clrMap bg1="lt1" tx1="dk1" bg2="lt2" tx2="dk2" accent1="accent1" accent2="accent2" accent3="accent3" accent4="accent4" accent5="accent5" accent6="accent6" hlink="hlink" folHlink="folHlink"/>
  <p:hf sldNum="0" hdr="0" ftr="0" dt="0"/>
  <p:notesStyle>
    <a:lvl1pPr algn="l" defTabSz="456392" rtl="0" eaLnBrk="0" fontAlgn="base" hangingPunct="0">
      <a:spcBef>
        <a:spcPct val="30000"/>
      </a:spcBef>
      <a:spcAft>
        <a:spcPct val="0"/>
      </a:spcAft>
      <a:defRPr kumimoji="1" sz="1194" kern="1200">
        <a:solidFill>
          <a:schemeClr val="tx1"/>
        </a:solidFill>
        <a:latin typeface="+mn-lt"/>
        <a:ea typeface="+mn-ea"/>
        <a:cs typeface="ＭＳ Ｐゴシック" charset="-128"/>
      </a:defRPr>
    </a:lvl1pPr>
    <a:lvl2pPr marL="456392" algn="l" defTabSz="456392" rtl="0" eaLnBrk="0" fontAlgn="base" hangingPunct="0">
      <a:spcBef>
        <a:spcPct val="30000"/>
      </a:spcBef>
      <a:spcAft>
        <a:spcPct val="0"/>
      </a:spcAft>
      <a:defRPr kumimoji="1" sz="1194" kern="1200">
        <a:solidFill>
          <a:schemeClr val="tx1"/>
        </a:solidFill>
        <a:latin typeface="+mn-lt"/>
        <a:ea typeface="+mn-ea"/>
        <a:cs typeface="+mn-cs"/>
      </a:defRPr>
    </a:lvl2pPr>
    <a:lvl3pPr marL="914241" algn="l" defTabSz="456392" rtl="0" eaLnBrk="0" fontAlgn="base" hangingPunct="0">
      <a:spcBef>
        <a:spcPct val="30000"/>
      </a:spcBef>
      <a:spcAft>
        <a:spcPct val="0"/>
      </a:spcAft>
      <a:defRPr kumimoji="1" sz="1194" kern="1200">
        <a:solidFill>
          <a:schemeClr val="tx1"/>
        </a:solidFill>
        <a:latin typeface="+mn-lt"/>
        <a:ea typeface="+mn-ea"/>
        <a:cs typeface="+mn-cs"/>
      </a:defRPr>
    </a:lvl3pPr>
    <a:lvl4pPr marL="1370632" algn="l" defTabSz="456392" rtl="0" eaLnBrk="0" fontAlgn="base" hangingPunct="0">
      <a:spcBef>
        <a:spcPct val="30000"/>
      </a:spcBef>
      <a:spcAft>
        <a:spcPct val="0"/>
      </a:spcAft>
      <a:defRPr kumimoji="1" sz="1194" kern="1200">
        <a:solidFill>
          <a:schemeClr val="tx1"/>
        </a:solidFill>
        <a:latin typeface="+mn-lt"/>
        <a:ea typeface="+mn-ea"/>
        <a:cs typeface="+mn-cs"/>
      </a:defRPr>
    </a:lvl4pPr>
    <a:lvl5pPr marL="1828481" algn="l" defTabSz="456392" rtl="0" eaLnBrk="0" fontAlgn="base" hangingPunct="0">
      <a:spcBef>
        <a:spcPct val="30000"/>
      </a:spcBef>
      <a:spcAft>
        <a:spcPct val="0"/>
      </a:spcAft>
      <a:defRPr kumimoji="1" sz="1194" kern="1200">
        <a:solidFill>
          <a:schemeClr val="tx1"/>
        </a:solidFill>
        <a:latin typeface="+mn-lt"/>
        <a:ea typeface="+mn-ea"/>
        <a:cs typeface="+mn-cs"/>
      </a:defRPr>
    </a:lvl5pPr>
    <a:lvl6pPr marL="2285933" algn="l" defTabSz="457187" rtl="0" eaLnBrk="1" latinLnBrk="0" hangingPunct="1">
      <a:defRPr kumimoji="1" sz="1194" kern="1200">
        <a:solidFill>
          <a:schemeClr val="tx1"/>
        </a:solidFill>
        <a:latin typeface="+mn-lt"/>
        <a:ea typeface="+mn-ea"/>
        <a:cs typeface="+mn-cs"/>
      </a:defRPr>
    </a:lvl6pPr>
    <a:lvl7pPr marL="2743120" algn="l" defTabSz="457187" rtl="0" eaLnBrk="1" latinLnBrk="0" hangingPunct="1">
      <a:defRPr kumimoji="1" sz="1194" kern="1200">
        <a:solidFill>
          <a:schemeClr val="tx1"/>
        </a:solidFill>
        <a:latin typeface="+mn-lt"/>
        <a:ea typeface="+mn-ea"/>
        <a:cs typeface="+mn-cs"/>
      </a:defRPr>
    </a:lvl7pPr>
    <a:lvl8pPr marL="3200307" algn="l" defTabSz="457187" rtl="0" eaLnBrk="1" latinLnBrk="0" hangingPunct="1">
      <a:defRPr kumimoji="1" sz="1194" kern="1200">
        <a:solidFill>
          <a:schemeClr val="tx1"/>
        </a:solidFill>
        <a:latin typeface="+mn-lt"/>
        <a:ea typeface="+mn-ea"/>
        <a:cs typeface="+mn-cs"/>
      </a:defRPr>
    </a:lvl8pPr>
    <a:lvl9pPr marL="3657494" algn="l" defTabSz="457187" rtl="0" eaLnBrk="1" latinLnBrk="0" hangingPunct="1">
      <a:defRPr kumimoji="1" sz="119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6844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1504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縦書きタイトル/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7823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0936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2754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111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Tree>
    <p:extLst>
      <p:ext uri="{BB962C8B-B14F-4D97-AF65-F5344CB8AC3E}">
        <p14:creationId xmlns:p14="http://schemas.microsoft.com/office/powerpoint/2010/main" val="781506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953258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7067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815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図">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2159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43257" y="397156"/>
            <a:ext cx="6171486"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ja-JP" altLang="en-US"/>
              <a:t>マスタタイトルの書式設定</a:t>
            </a:r>
          </a:p>
        </p:txBody>
      </p:sp>
      <p:sp>
        <p:nvSpPr>
          <p:cNvPr id="4" name="日付プレースホルダ 3"/>
          <p:cNvSpPr>
            <a:spLocks noGrp="1"/>
          </p:cNvSpPr>
          <p:nvPr>
            <p:ph type="dt" sz="half" idx="2"/>
          </p:nvPr>
        </p:nvSpPr>
        <p:spPr>
          <a:xfrm>
            <a:off x="343257" y="9182388"/>
            <a:ext cx="1600166" cy="526075"/>
          </a:xfrm>
          <a:prstGeom prst="rect">
            <a:avLst/>
          </a:prstGeom>
        </p:spPr>
        <p:txBody>
          <a:bodyPr vert="horz" wrap="square" lIns="99551" tIns="49775" rIns="99551" bIns="49775" numCol="1" anchor="ctr" anchorCtr="0" compatLnSpc="1">
            <a:prstTxWarp prst="textNoShape">
              <a:avLst/>
            </a:prstTxWarp>
          </a:bodyPr>
          <a:lstStyle>
            <a:lvl1pPr eaLnBrk="1" hangingPunct="1">
              <a:defRPr sz="1666">
                <a:solidFill>
                  <a:srgbClr val="898989"/>
                </a:solidFill>
                <a:latin typeface="Calibri" panose="020F0502020204030204" pitchFamily="34" charset="0"/>
                <a:ea typeface="ＭＳ Ｐゴシック" panose="020B0600070205080204" pitchFamily="50" charset="-128"/>
              </a:defRPr>
            </a:lvl1pPr>
          </a:lstStyle>
          <a:p>
            <a:pPr>
              <a:defRPr/>
            </a:pPr>
            <a:endParaRPr lang="ja-JP" altLang="en-US"/>
          </a:p>
        </p:txBody>
      </p:sp>
      <p:sp>
        <p:nvSpPr>
          <p:cNvPr id="5" name="フッター プレースホルダ 4"/>
          <p:cNvSpPr>
            <a:spLocks noGrp="1"/>
          </p:cNvSpPr>
          <p:nvPr>
            <p:ph type="ftr" sz="quarter" idx="3"/>
          </p:nvPr>
        </p:nvSpPr>
        <p:spPr>
          <a:xfrm>
            <a:off x="2342701" y="9182388"/>
            <a:ext cx="2172600" cy="526075"/>
          </a:xfrm>
          <a:prstGeom prst="rect">
            <a:avLst/>
          </a:prstGeom>
        </p:spPr>
        <p:txBody>
          <a:bodyPr vert="horz" lIns="99551" tIns="49775" rIns="99551" bIns="49775" rtlCol="0" anchor="ctr"/>
          <a:lstStyle>
            <a:lvl1pPr algn="ctr" defTabSz="637912" eaLnBrk="1" fontAlgn="auto" hangingPunct="1">
              <a:spcBef>
                <a:spcPts val="0"/>
              </a:spcBef>
              <a:spcAft>
                <a:spcPts val="0"/>
              </a:spcAft>
              <a:defRPr sz="1666">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4914578" y="9182388"/>
            <a:ext cx="1600166" cy="526075"/>
          </a:xfrm>
          <a:prstGeom prst="rect">
            <a:avLst/>
          </a:prstGeom>
        </p:spPr>
        <p:txBody>
          <a:bodyPr vert="horz" wrap="square" lIns="99551" tIns="49775" rIns="99551" bIns="49775" numCol="1" anchor="ctr" anchorCtr="0" compatLnSpc="1">
            <a:prstTxWarp prst="textNoShape">
              <a:avLst/>
            </a:prstTxWarp>
          </a:bodyPr>
          <a:lstStyle>
            <a:lvl1pPr algn="r" eaLnBrk="1" hangingPunct="1">
              <a:defRPr sz="1666" smtClean="0">
                <a:solidFill>
                  <a:srgbClr val="898989"/>
                </a:solidFill>
                <a:latin typeface="Calibri" charset="0"/>
              </a:defRPr>
            </a:lvl1pPr>
          </a:lstStyle>
          <a:p>
            <a:pPr>
              <a:defRPr/>
            </a:pPr>
            <a:fld id="{FAEA054E-4521-4573-8C7E-4E495E7B05F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469" r:id="rId1"/>
    <p:sldLayoutId id="2147484470" r:id="rId2"/>
    <p:sldLayoutId id="2147484471" r:id="rId3"/>
    <p:sldLayoutId id="2147484472" r:id="rId4"/>
    <p:sldLayoutId id="2147484473" r:id="rId5"/>
    <p:sldLayoutId id="2147484474" r:id="rId6"/>
    <p:sldLayoutId id="2147484475" r:id="rId7"/>
    <p:sldLayoutId id="2147484476" r:id="rId8"/>
    <p:sldLayoutId id="2147484477" r:id="rId9"/>
    <p:sldLayoutId id="2147484478" r:id="rId10"/>
    <p:sldLayoutId id="2147484479" r:id="rId11"/>
  </p:sldLayoutIdLst>
  <p:hf sldNum="0" hdr="0" ftr="0" dt="0"/>
  <p:txStyles>
    <p:titleStyle>
      <a:lvl1pPr algn="ctr" defTabSz="636802" rtl="0" eaLnBrk="0" fontAlgn="base" hangingPunct="0">
        <a:spcBef>
          <a:spcPct val="0"/>
        </a:spcBef>
        <a:spcAft>
          <a:spcPct val="0"/>
        </a:spcAft>
        <a:defRPr kumimoji="1" sz="6152" kern="1200">
          <a:solidFill>
            <a:schemeClr val="tx1"/>
          </a:solidFill>
          <a:latin typeface="Meiryo Bold"/>
          <a:ea typeface="Meiryo Bold"/>
          <a:cs typeface="Meiryo Bold"/>
        </a:defRPr>
      </a:lvl1pPr>
      <a:lvl2pPr algn="ctr" defTabSz="636802" rtl="0" eaLnBrk="0" fontAlgn="base" hangingPunct="0">
        <a:spcBef>
          <a:spcPct val="0"/>
        </a:spcBef>
        <a:spcAft>
          <a:spcPct val="0"/>
        </a:spcAft>
        <a:defRPr kumimoji="1" sz="6152">
          <a:solidFill>
            <a:schemeClr val="tx1"/>
          </a:solidFill>
          <a:latin typeface="Meiryo Bold" charset="-128"/>
          <a:ea typeface="Meiryo Bold" charset="-128"/>
          <a:cs typeface="Meiryo Bold" charset="-128"/>
        </a:defRPr>
      </a:lvl2pPr>
      <a:lvl3pPr algn="ctr" defTabSz="636802" rtl="0" eaLnBrk="0" fontAlgn="base" hangingPunct="0">
        <a:spcBef>
          <a:spcPct val="0"/>
        </a:spcBef>
        <a:spcAft>
          <a:spcPct val="0"/>
        </a:spcAft>
        <a:defRPr kumimoji="1" sz="6152">
          <a:solidFill>
            <a:schemeClr val="tx1"/>
          </a:solidFill>
          <a:latin typeface="Meiryo Bold" charset="-128"/>
          <a:ea typeface="Meiryo Bold" charset="-128"/>
          <a:cs typeface="Meiryo Bold" charset="-128"/>
        </a:defRPr>
      </a:lvl3pPr>
      <a:lvl4pPr algn="ctr" defTabSz="636802" rtl="0" eaLnBrk="0" fontAlgn="base" hangingPunct="0">
        <a:spcBef>
          <a:spcPct val="0"/>
        </a:spcBef>
        <a:spcAft>
          <a:spcPct val="0"/>
        </a:spcAft>
        <a:defRPr kumimoji="1" sz="6152">
          <a:solidFill>
            <a:schemeClr val="tx1"/>
          </a:solidFill>
          <a:latin typeface="Meiryo Bold" charset="-128"/>
          <a:ea typeface="Meiryo Bold" charset="-128"/>
          <a:cs typeface="Meiryo Bold" charset="-128"/>
        </a:defRPr>
      </a:lvl4pPr>
      <a:lvl5pPr algn="ctr" defTabSz="636802" rtl="0" eaLnBrk="0" fontAlgn="base" hangingPunct="0">
        <a:spcBef>
          <a:spcPct val="0"/>
        </a:spcBef>
        <a:spcAft>
          <a:spcPct val="0"/>
        </a:spcAft>
        <a:defRPr kumimoji="1" sz="6152">
          <a:solidFill>
            <a:schemeClr val="tx1"/>
          </a:solidFill>
          <a:latin typeface="Meiryo Bold" charset="-128"/>
          <a:ea typeface="Meiryo Bold" charset="-128"/>
          <a:cs typeface="Meiryo Bold" charset="-128"/>
        </a:defRPr>
      </a:lvl5pPr>
      <a:lvl6pPr marL="637912" algn="ctr" defTabSz="637912" rtl="0" fontAlgn="base">
        <a:spcBef>
          <a:spcPct val="0"/>
        </a:spcBef>
        <a:spcAft>
          <a:spcPct val="0"/>
        </a:spcAft>
        <a:defRPr kumimoji="1" sz="6152">
          <a:solidFill>
            <a:schemeClr val="tx1"/>
          </a:solidFill>
          <a:latin typeface="Meiryo Bold" charset="-128"/>
          <a:ea typeface="Meiryo Bold" charset="-128"/>
          <a:cs typeface="Meiryo Bold" charset="-128"/>
        </a:defRPr>
      </a:lvl6pPr>
      <a:lvl7pPr marL="1275822" algn="ctr" defTabSz="637912" rtl="0" fontAlgn="base">
        <a:spcBef>
          <a:spcPct val="0"/>
        </a:spcBef>
        <a:spcAft>
          <a:spcPct val="0"/>
        </a:spcAft>
        <a:defRPr kumimoji="1" sz="6152">
          <a:solidFill>
            <a:schemeClr val="tx1"/>
          </a:solidFill>
          <a:latin typeface="Meiryo Bold" charset="-128"/>
          <a:ea typeface="Meiryo Bold" charset="-128"/>
          <a:cs typeface="Meiryo Bold" charset="-128"/>
        </a:defRPr>
      </a:lvl7pPr>
      <a:lvl8pPr marL="1913734" algn="ctr" defTabSz="637912" rtl="0" fontAlgn="base">
        <a:spcBef>
          <a:spcPct val="0"/>
        </a:spcBef>
        <a:spcAft>
          <a:spcPct val="0"/>
        </a:spcAft>
        <a:defRPr kumimoji="1" sz="6152">
          <a:solidFill>
            <a:schemeClr val="tx1"/>
          </a:solidFill>
          <a:latin typeface="Meiryo Bold" charset="-128"/>
          <a:ea typeface="Meiryo Bold" charset="-128"/>
          <a:cs typeface="Meiryo Bold" charset="-128"/>
        </a:defRPr>
      </a:lvl8pPr>
      <a:lvl9pPr marL="2551645" algn="ctr" defTabSz="637912" rtl="0" fontAlgn="base">
        <a:spcBef>
          <a:spcPct val="0"/>
        </a:spcBef>
        <a:spcAft>
          <a:spcPct val="0"/>
        </a:spcAft>
        <a:defRPr kumimoji="1" sz="6152">
          <a:solidFill>
            <a:schemeClr val="tx1"/>
          </a:solidFill>
          <a:latin typeface="Meiryo Bold" charset="-128"/>
          <a:ea typeface="Meiryo Bold" charset="-128"/>
          <a:cs typeface="Meiryo Bold" charset="-128"/>
        </a:defRPr>
      </a:lvl9pPr>
    </p:titleStyle>
    <p:bodyStyle>
      <a:lvl1pPr marL="478110" indent="-478110" algn="l" defTabSz="636802" rtl="0" eaLnBrk="0" fontAlgn="base" hangingPunct="0">
        <a:spcBef>
          <a:spcPct val="20000"/>
        </a:spcBef>
        <a:spcAft>
          <a:spcPct val="0"/>
        </a:spcAft>
        <a:buFont typeface="Arial" charset="0"/>
        <a:buChar char="•"/>
        <a:defRPr kumimoji="1" sz="5255" kern="1200">
          <a:solidFill>
            <a:schemeClr val="tx1"/>
          </a:solidFill>
          <a:latin typeface="+mn-lt"/>
          <a:ea typeface="+mn-ea"/>
          <a:cs typeface="ＭＳ Ｐゴシック" charset="-128"/>
        </a:defRPr>
      </a:lvl1pPr>
      <a:lvl2pPr marL="1035566" indent="-396730" algn="l" defTabSz="636802" rtl="0" eaLnBrk="0" fontAlgn="base" hangingPunct="0">
        <a:spcBef>
          <a:spcPct val="20000"/>
        </a:spcBef>
        <a:spcAft>
          <a:spcPct val="0"/>
        </a:spcAft>
        <a:buFont typeface="Arial" charset="0"/>
        <a:buChar char="–"/>
        <a:defRPr kumimoji="1" sz="3845" kern="1200">
          <a:solidFill>
            <a:schemeClr val="tx1"/>
          </a:solidFill>
          <a:latin typeface="+mn-lt"/>
          <a:ea typeface="+mn-ea"/>
          <a:cs typeface="+mn-cs"/>
        </a:defRPr>
      </a:lvl2pPr>
      <a:lvl3pPr marL="1593021" indent="-317384" algn="l" defTabSz="636802" rtl="0" eaLnBrk="0" fontAlgn="base" hangingPunct="0">
        <a:spcBef>
          <a:spcPct val="20000"/>
        </a:spcBef>
        <a:spcAft>
          <a:spcPct val="0"/>
        </a:spcAft>
        <a:buFont typeface="Arial" charset="0"/>
        <a:buChar char="•"/>
        <a:defRPr kumimoji="1" sz="3332" kern="1200">
          <a:solidFill>
            <a:schemeClr val="tx1"/>
          </a:solidFill>
          <a:latin typeface="+mn-lt"/>
          <a:ea typeface="+mn-ea"/>
          <a:cs typeface="+mn-cs"/>
        </a:defRPr>
      </a:lvl3pPr>
      <a:lvl4pPr marL="2231857" indent="-317384" algn="l" defTabSz="636802" rtl="0" eaLnBrk="0" fontAlgn="base" hangingPunct="0">
        <a:spcBef>
          <a:spcPct val="20000"/>
        </a:spcBef>
        <a:spcAft>
          <a:spcPct val="0"/>
        </a:spcAft>
        <a:buFont typeface="Arial" charset="0"/>
        <a:buChar char="–"/>
        <a:defRPr kumimoji="1" sz="2819" kern="1200">
          <a:solidFill>
            <a:schemeClr val="tx1"/>
          </a:solidFill>
          <a:latin typeface="+mn-lt"/>
          <a:ea typeface="+mn-ea"/>
          <a:cs typeface="+mn-cs"/>
        </a:defRPr>
      </a:lvl4pPr>
      <a:lvl5pPr marL="2868657" indent="-317384" algn="l" defTabSz="636802" rtl="0" eaLnBrk="0" fontAlgn="base" hangingPunct="0">
        <a:spcBef>
          <a:spcPct val="20000"/>
        </a:spcBef>
        <a:spcAft>
          <a:spcPct val="0"/>
        </a:spcAft>
        <a:buFont typeface="Arial" charset="0"/>
        <a:buChar char="»"/>
        <a:defRPr kumimoji="1" sz="2819" kern="1200">
          <a:solidFill>
            <a:schemeClr val="tx1"/>
          </a:solidFill>
          <a:latin typeface="+mn-lt"/>
          <a:ea typeface="+mn-ea"/>
          <a:cs typeface="+mn-cs"/>
        </a:defRPr>
      </a:lvl5pPr>
      <a:lvl6pPr marL="3508513" indent="-318956" algn="l" defTabSz="637912" rtl="0" eaLnBrk="1" latinLnBrk="0" hangingPunct="1">
        <a:spcBef>
          <a:spcPct val="20000"/>
        </a:spcBef>
        <a:buFont typeface="Arial"/>
        <a:buChar char="•"/>
        <a:defRPr kumimoji="1" sz="2819" kern="1200">
          <a:solidFill>
            <a:schemeClr val="tx1"/>
          </a:solidFill>
          <a:latin typeface="+mn-lt"/>
          <a:ea typeface="+mn-ea"/>
          <a:cs typeface="+mn-cs"/>
        </a:defRPr>
      </a:lvl6pPr>
      <a:lvl7pPr marL="4146424" indent="-318956" algn="l" defTabSz="637912" rtl="0" eaLnBrk="1" latinLnBrk="0" hangingPunct="1">
        <a:spcBef>
          <a:spcPct val="20000"/>
        </a:spcBef>
        <a:buFont typeface="Arial"/>
        <a:buChar char="•"/>
        <a:defRPr kumimoji="1" sz="2819" kern="1200">
          <a:solidFill>
            <a:schemeClr val="tx1"/>
          </a:solidFill>
          <a:latin typeface="+mn-lt"/>
          <a:ea typeface="+mn-ea"/>
          <a:cs typeface="+mn-cs"/>
        </a:defRPr>
      </a:lvl7pPr>
      <a:lvl8pPr marL="4784335" indent="-318956" algn="l" defTabSz="637912" rtl="0" eaLnBrk="1" latinLnBrk="0" hangingPunct="1">
        <a:spcBef>
          <a:spcPct val="20000"/>
        </a:spcBef>
        <a:buFont typeface="Arial"/>
        <a:buChar char="•"/>
        <a:defRPr kumimoji="1" sz="2819" kern="1200">
          <a:solidFill>
            <a:schemeClr val="tx1"/>
          </a:solidFill>
          <a:latin typeface="+mn-lt"/>
          <a:ea typeface="+mn-ea"/>
          <a:cs typeface="+mn-cs"/>
        </a:defRPr>
      </a:lvl8pPr>
      <a:lvl9pPr marL="5422246" indent="-318956" algn="l" defTabSz="637912" rtl="0" eaLnBrk="1" latinLnBrk="0" hangingPunct="1">
        <a:spcBef>
          <a:spcPct val="20000"/>
        </a:spcBef>
        <a:buFont typeface="Arial"/>
        <a:buChar char="•"/>
        <a:defRPr kumimoji="1" sz="2819" kern="1200">
          <a:solidFill>
            <a:schemeClr val="tx1"/>
          </a:solidFill>
          <a:latin typeface="+mn-lt"/>
          <a:ea typeface="+mn-ea"/>
          <a:cs typeface="+mn-cs"/>
        </a:defRPr>
      </a:lvl9pPr>
    </p:bodyStyle>
    <p:otherStyle>
      <a:defPPr>
        <a:defRPr lang="ja-JP"/>
      </a:defPPr>
      <a:lvl1pPr marL="0" algn="l" defTabSz="637912" rtl="0" eaLnBrk="1" latinLnBrk="0" hangingPunct="1">
        <a:defRPr kumimoji="1" sz="2564" kern="1200">
          <a:solidFill>
            <a:schemeClr val="tx1"/>
          </a:solidFill>
          <a:latin typeface="+mn-lt"/>
          <a:ea typeface="+mn-ea"/>
          <a:cs typeface="+mn-cs"/>
        </a:defRPr>
      </a:lvl1pPr>
      <a:lvl2pPr marL="637912" algn="l" defTabSz="637912" rtl="0" eaLnBrk="1" latinLnBrk="0" hangingPunct="1">
        <a:defRPr kumimoji="1" sz="2564" kern="1200">
          <a:solidFill>
            <a:schemeClr val="tx1"/>
          </a:solidFill>
          <a:latin typeface="+mn-lt"/>
          <a:ea typeface="+mn-ea"/>
          <a:cs typeface="+mn-cs"/>
        </a:defRPr>
      </a:lvl2pPr>
      <a:lvl3pPr marL="1275822" algn="l" defTabSz="637912" rtl="0" eaLnBrk="1" latinLnBrk="0" hangingPunct="1">
        <a:defRPr kumimoji="1" sz="2564" kern="1200">
          <a:solidFill>
            <a:schemeClr val="tx1"/>
          </a:solidFill>
          <a:latin typeface="+mn-lt"/>
          <a:ea typeface="+mn-ea"/>
          <a:cs typeface="+mn-cs"/>
        </a:defRPr>
      </a:lvl3pPr>
      <a:lvl4pPr marL="1913734" algn="l" defTabSz="637912" rtl="0" eaLnBrk="1" latinLnBrk="0" hangingPunct="1">
        <a:defRPr kumimoji="1" sz="2564" kern="1200">
          <a:solidFill>
            <a:schemeClr val="tx1"/>
          </a:solidFill>
          <a:latin typeface="+mn-lt"/>
          <a:ea typeface="+mn-ea"/>
          <a:cs typeface="+mn-cs"/>
        </a:defRPr>
      </a:lvl4pPr>
      <a:lvl5pPr marL="2551645" algn="l" defTabSz="637912" rtl="0" eaLnBrk="1" latinLnBrk="0" hangingPunct="1">
        <a:defRPr kumimoji="1" sz="2564" kern="1200">
          <a:solidFill>
            <a:schemeClr val="tx1"/>
          </a:solidFill>
          <a:latin typeface="+mn-lt"/>
          <a:ea typeface="+mn-ea"/>
          <a:cs typeface="+mn-cs"/>
        </a:defRPr>
      </a:lvl5pPr>
      <a:lvl6pPr marL="3189557" algn="l" defTabSz="637912" rtl="0" eaLnBrk="1" latinLnBrk="0" hangingPunct="1">
        <a:defRPr kumimoji="1" sz="2564" kern="1200">
          <a:solidFill>
            <a:schemeClr val="tx1"/>
          </a:solidFill>
          <a:latin typeface="+mn-lt"/>
          <a:ea typeface="+mn-ea"/>
          <a:cs typeface="+mn-cs"/>
        </a:defRPr>
      </a:lvl6pPr>
      <a:lvl7pPr marL="3827469" algn="l" defTabSz="637912" rtl="0" eaLnBrk="1" latinLnBrk="0" hangingPunct="1">
        <a:defRPr kumimoji="1" sz="2564" kern="1200">
          <a:solidFill>
            <a:schemeClr val="tx1"/>
          </a:solidFill>
          <a:latin typeface="+mn-lt"/>
          <a:ea typeface="+mn-ea"/>
          <a:cs typeface="+mn-cs"/>
        </a:defRPr>
      </a:lvl7pPr>
      <a:lvl8pPr marL="4465379" algn="l" defTabSz="637912" rtl="0" eaLnBrk="1" latinLnBrk="0" hangingPunct="1">
        <a:defRPr kumimoji="1" sz="2564" kern="1200">
          <a:solidFill>
            <a:schemeClr val="tx1"/>
          </a:solidFill>
          <a:latin typeface="+mn-lt"/>
          <a:ea typeface="+mn-ea"/>
          <a:cs typeface="+mn-cs"/>
        </a:defRPr>
      </a:lvl8pPr>
      <a:lvl9pPr marL="5103291" algn="l" defTabSz="637912" rtl="0" eaLnBrk="1" latinLnBrk="0" hangingPunct="1">
        <a:defRPr kumimoji="1" sz="256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角丸四角形 2">
            <a:extLst>
              <a:ext uri="{FF2B5EF4-FFF2-40B4-BE49-F238E27FC236}">
                <a16:creationId xmlns:a16="http://schemas.microsoft.com/office/drawing/2014/main" id="{DCE38361-84DA-45FA-935B-E655834A846E}"/>
              </a:ext>
            </a:extLst>
          </p:cNvPr>
          <p:cNvSpPr/>
          <p:nvPr/>
        </p:nvSpPr>
        <p:spPr>
          <a:xfrm>
            <a:off x="105425" y="56751"/>
            <a:ext cx="3247375" cy="496453"/>
          </a:xfrm>
          <a:prstGeom prst="roundRect">
            <a:avLst/>
          </a:prstGeom>
          <a:solidFill>
            <a:schemeClr val="bg1">
              <a:lumMod val="95000"/>
            </a:schemeClr>
          </a:solid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46800" rIns="468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ctr"/>
            <a:r>
              <a:rPr lang="ja-JP" altLang="en-US" sz="1451" dirty="0">
                <a:solidFill>
                  <a:sysClr val="windowText" lastClr="000000"/>
                </a:solidFill>
                <a:latin typeface="BIZ UDゴシック" panose="020B0400000000000000" pitchFamily="49" charset="-128"/>
                <a:ea typeface="BIZ UDゴシック" panose="020B0400000000000000" pitchFamily="49" charset="-128"/>
              </a:rPr>
              <a:t> 大切なお知らせです。</a:t>
            </a:r>
            <a:endParaRPr lang="en-US" altLang="ja-JP" sz="1451" dirty="0">
              <a:solidFill>
                <a:sysClr val="windowText" lastClr="000000"/>
              </a:solidFill>
              <a:latin typeface="BIZ UDゴシック" panose="020B0400000000000000" pitchFamily="49" charset="-128"/>
              <a:ea typeface="BIZ UDゴシック" panose="020B0400000000000000" pitchFamily="49" charset="-128"/>
            </a:endParaRPr>
          </a:p>
          <a:p>
            <a:pPr algn="ctr" fontAlgn="ctr"/>
            <a:r>
              <a:rPr lang="ja-JP" altLang="en-US" sz="1451" dirty="0">
                <a:solidFill>
                  <a:sysClr val="windowText" lastClr="000000"/>
                </a:solidFill>
                <a:latin typeface="BIZ UDゴシック" panose="020B0400000000000000" pitchFamily="49" charset="-128"/>
                <a:ea typeface="BIZ UDゴシック" panose="020B0400000000000000" pitchFamily="49" charset="-128"/>
              </a:rPr>
              <a:t>保護者の方に必ず渡してください。</a:t>
            </a:r>
            <a:endParaRPr lang="ja-JP" altLang="en-US" sz="1270" dirty="0">
              <a:solidFill>
                <a:sysClr val="windowText" lastClr="000000"/>
              </a:solidFill>
              <a:latin typeface="BIZ UDゴシック" panose="020B0400000000000000" pitchFamily="49" charset="-128"/>
              <a:ea typeface="BIZ UDゴシック" panose="020B0400000000000000" pitchFamily="49" charset="-128"/>
            </a:endParaRPr>
          </a:p>
        </p:txBody>
      </p:sp>
      <p:sp>
        <p:nvSpPr>
          <p:cNvPr id="30" name="テキスト ボックス 24">
            <a:extLst>
              <a:ext uri="{FF2B5EF4-FFF2-40B4-BE49-F238E27FC236}">
                <a16:creationId xmlns:a16="http://schemas.microsoft.com/office/drawing/2014/main" id="{37F20054-9B7F-4C8F-A5D5-D85BCF95BA2B}"/>
              </a:ext>
            </a:extLst>
          </p:cNvPr>
          <p:cNvSpPr txBox="1">
            <a:spLocks noChangeArrowheads="1"/>
          </p:cNvSpPr>
          <p:nvPr/>
        </p:nvSpPr>
        <p:spPr bwMode="auto">
          <a:xfrm>
            <a:off x="0" y="618725"/>
            <a:ext cx="6858000" cy="54642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38411" tIns="46137" rIns="0" bIns="46137" anchor="ctr" anchorCtr="0">
            <a:noAutofit/>
          </a:bodyPr>
          <a:lstStyle>
            <a:lvl1pPr marL="246063" indent="-246063">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2176" b="1" dirty="0">
                <a:solidFill>
                  <a:schemeClr val="bg1"/>
                </a:solidFill>
                <a:latin typeface="BIZ UDゴシック" panose="020B0400000000000000" pitchFamily="49" charset="-128"/>
                <a:ea typeface="BIZ UDゴシック" panose="020B0400000000000000" pitchFamily="49" charset="-128"/>
              </a:rPr>
              <a:t>京都府奨学のための給付金のご案内</a:t>
            </a:r>
            <a:endParaRPr lang="en-US" altLang="ja-JP" sz="2176" b="1" dirty="0">
              <a:solidFill>
                <a:schemeClr val="bg1"/>
              </a:solidFill>
              <a:latin typeface="BIZ UDゴシック" panose="020B0400000000000000" pitchFamily="49" charset="-128"/>
              <a:ea typeface="BIZ UDゴシック" panose="020B0400000000000000" pitchFamily="49" charset="-128"/>
            </a:endParaRPr>
          </a:p>
        </p:txBody>
      </p:sp>
      <p:sp>
        <p:nvSpPr>
          <p:cNvPr id="32" name="テキスト ボックス 24">
            <a:extLst>
              <a:ext uri="{FF2B5EF4-FFF2-40B4-BE49-F238E27FC236}">
                <a16:creationId xmlns:a16="http://schemas.microsoft.com/office/drawing/2014/main" id="{2A68C96E-4CCC-484F-AB63-29A64359FD0B}"/>
              </a:ext>
            </a:extLst>
          </p:cNvPr>
          <p:cNvSpPr txBox="1">
            <a:spLocks noChangeArrowheads="1"/>
          </p:cNvSpPr>
          <p:nvPr/>
        </p:nvSpPr>
        <p:spPr bwMode="auto">
          <a:xfrm>
            <a:off x="109406" y="1179979"/>
            <a:ext cx="6639189" cy="808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17475" indent="-117475">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marL="259118" indent="-259118" eaLnBrk="1" hangingPunct="1">
              <a:lnSpc>
                <a:spcPts val="1800"/>
              </a:lnSpc>
              <a:buFont typeface="Wingdings" panose="05000000000000000000" pitchFamily="2" charset="2"/>
              <a:buChar char="l"/>
            </a:pPr>
            <a:r>
              <a:rPr lang="ja-JP" altLang="en-US" sz="1088" b="1" dirty="0">
                <a:latin typeface="BIZ UDゴシック" panose="020B0400000000000000" pitchFamily="49" charset="-128"/>
                <a:ea typeface="BIZ UDゴシック" panose="020B0400000000000000" pitchFamily="49" charset="-128"/>
              </a:rPr>
              <a:t>授業料以外の教育費</a:t>
            </a:r>
            <a:r>
              <a:rPr lang="en-US" altLang="ja-JP" sz="907" dirty="0">
                <a:latin typeface="BIZ UDゴシック" panose="020B0400000000000000" pitchFamily="49" charset="-128"/>
                <a:ea typeface="BIZ UDゴシック" panose="020B0400000000000000" pitchFamily="49" charset="-128"/>
              </a:rPr>
              <a:t>(</a:t>
            </a:r>
            <a:r>
              <a:rPr lang="ja-JP" altLang="en-US" sz="907" dirty="0">
                <a:latin typeface="BIZ UDゴシック" panose="020B0400000000000000" pitchFamily="49" charset="-128"/>
                <a:ea typeface="BIZ UDゴシック" panose="020B0400000000000000" pitchFamily="49" charset="-128"/>
              </a:rPr>
              <a:t>教科書費、教材費、学用品費、通学用品費など</a:t>
            </a:r>
            <a:r>
              <a:rPr lang="en-US" altLang="ja-JP" sz="907" dirty="0">
                <a:latin typeface="BIZ UDゴシック" panose="020B0400000000000000" pitchFamily="49" charset="-128"/>
                <a:ea typeface="BIZ UDゴシック" panose="020B0400000000000000" pitchFamily="49" charset="-128"/>
              </a:rPr>
              <a:t>)</a:t>
            </a:r>
            <a:r>
              <a:rPr lang="ja-JP" altLang="en-US" sz="1088" b="1" dirty="0">
                <a:latin typeface="BIZ UDゴシック" panose="020B0400000000000000" pitchFamily="49" charset="-128"/>
                <a:ea typeface="BIZ UDゴシック" panose="020B0400000000000000" pitchFamily="49" charset="-128"/>
              </a:rPr>
              <a:t>を支援する給付金制度</a:t>
            </a:r>
            <a:r>
              <a:rPr lang="ja-JP" altLang="en-US" sz="1088" dirty="0">
                <a:latin typeface="BIZ UDゴシック" panose="020B0400000000000000" pitchFamily="49" charset="-128"/>
                <a:ea typeface="BIZ UDゴシック" panose="020B0400000000000000" pitchFamily="49" charset="-128"/>
              </a:rPr>
              <a:t>です。</a:t>
            </a:r>
            <a:endParaRPr lang="en-US" altLang="ja-JP" sz="1088" dirty="0">
              <a:latin typeface="BIZ UDゴシック" panose="020B0400000000000000" pitchFamily="49" charset="-128"/>
              <a:ea typeface="BIZ UDゴシック" panose="020B0400000000000000" pitchFamily="49" charset="-128"/>
            </a:endParaRPr>
          </a:p>
          <a:p>
            <a:pPr marL="259118" indent="-259118" eaLnBrk="1" hangingPunct="1">
              <a:lnSpc>
                <a:spcPts val="1500"/>
              </a:lnSpc>
              <a:buFont typeface="Wingdings" panose="05000000000000000000" pitchFamily="2" charset="2"/>
              <a:buChar char="l"/>
            </a:pPr>
            <a:endParaRPr lang="en-US" altLang="ja-JP" sz="1088" dirty="0">
              <a:latin typeface="BIZ UDゴシック" panose="020B0400000000000000" pitchFamily="49" charset="-128"/>
              <a:ea typeface="BIZ UDゴシック" panose="020B0400000000000000" pitchFamily="49" charset="-128"/>
            </a:endParaRPr>
          </a:p>
          <a:p>
            <a:pPr marL="259118" indent="-259118" eaLnBrk="1" hangingPunct="1">
              <a:lnSpc>
                <a:spcPts val="1500"/>
              </a:lnSpc>
              <a:buFont typeface="Wingdings" panose="05000000000000000000" pitchFamily="2" charset="2"/>
              <a:buChar char="l"/>
            </a:pPr>
            <a:endParaRPr lang="en-US" altLang="ja-JP" sz="1088" dirty="0">
              <a:latin typeface="BIZ UDゴシック" panose="020B0400000000000000" pitchFamily="49" charset="-128"/>
              <a:ea typeface="BIZ UDゴシック" panose="020B0400000000000000" pitchFamily="49" charset="-128"/>
            </a:endParaRPr>
          </a:p>
          <a:p>
            <a:pPr marL="259118" indent="-259118" eaLnBrk="1" hangingPunct="1">
              <a:lnSpc>
                <a:spcPts val="1800"/>
              </a:lnSpc>
              <a:buFont typeface="Wingdings" panose="05000000000000000000" pitchFamily="2" charset="2"/>
              <a:buChar char="l"/>
            </a:pPr>
            <a:r>
              <a:rPr lang="ja-JP" altLang="en-US" sz="1088" b="1" u="sng" dirty="0">
                <a:latin typeface="BIZ UDゴシック" panose="020B0400000000000000" pitchFamily="49" charset="-128"/>
                <a:ea typeface="BIZ UDゴシック" panose="020B0400000000000000" pitchFamily="49" charset="-128"/>
              </a:rPr>
              <a:t>返済する必要のない給付金</a:t>
            </a:r>
            <a:r>
              <a:rPr lang="ja-JP" altLang="en-US" sz="1088" dirty="0">
                <a:latin typeface="BIZ UDゴシック" panose="020B0400000000000000" pitchFamily="49" charset="-128"/>
                <a:ea typeface="BIZ UDゴシック" panose="020B0400000000000000" pitchFamily="49" charset="-128"/>
              </a:rPr>
              <a:t>です。</a:t>
            </a:r>
            <a:endParaRPr lang="en-US" altLang="ja-JP" sz="1088" dirty="0">
              <a:latin typeface="BIZ UDゴシック" panose="020B0400000000000000" pitchFamily="49" charset="-128"/>
              <a:ea typeface="BIZ UDゴシック" panose="020B0400000000000000" pitchFamily="49" charset="-128"/>
            </a:endParaRPr>
          </a:p>
        </p:txBody>
      </p:sp>
      <p:sp>
        <p:nvSpPr>
          <p:cNvPr id="33" name="テキスト ボックス 34">
            <a:extLst>
              <a:ext uri="{FF2B5EF4-FFF2-40B4-BE49-F238E27FC236}">
                <a16:creationId xmlns:a16="http://schemas.microsoft.com/office/drawing/2014/main" id="{3ABA4BC2-B656-4BD9-A3A2-6A9F9A99FDE6}"/>
              </a:ext>
            </a:extLst>
          </p:cNvPr>
          <p:cNvSpPr txBox="1"/>
          <p:nvPr/>
        </p:nvSpPr>
        <p:spPr>
          <a:xfrm>
            <a:off x="50323" y="1459781"/>
            <a:ext cx="6757354" cy="288613"/>
          </a:xfrm>
          <a:prstGeom prst="roundRect">
            <a:avLst>
              <a:gd name="adj" fmla="val 50000"/>
            </a:avLst>
          </a:prstGeom>
          <a:solidFill>
            <a:schemeClr val="bg1">
              <a:lumMod val="95000"/>
            </a:schemeClr>
          </a:solidFill>
          <a:ln w="12700">
            <a:solidFill>
              <a:sysClr val="windowText" lastClr="000000"/>
            </a:solidFill>
            <a:prstDash val="dash"/>
          </a:ln>
        </p:spPr>
        <p:style>
          <a:lnRef idx="2">
            <a:schemeClr val="dk1">
              <a:shade val="50000"/>
            </a:schemeClr>
          </a:lnRef>
          <a:fillRef idx="1">
            <a:schemeClr val="dk1"/>
          </a:fillRef>
          <a:effectRef idx="0">
            <a:schemeClr val="dk1"/>
          </a:effectRef>
          <a:fontRef idx="minor">
            <a:schemeClr val="lt1"/>
          </a:fontRef>
        </p:style>
        <p:txBody>
          <a:bodyPr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997" b="1" dirty="0">
                <a:solidFill>
                  <a:sysClr val="windowText" lastClr="000000"/>
                </a:solidFill>
                <a:latin typeface="BIZ UDゴシック" panose="020B0400000000000000" pitchFamily="49" charset="-128"/>
                <a:ea typeface="BIZ UDゴシック" panose="020B0400000000000000" pitchFamily="49" charset="-128"/>
              </a:rPr>
              <a:t>※</a:t>
            </a:r>
            <a:r>
              <a:rPr lang="ja-JP" altLang="en-US" sz="1088" dirty="0">
                <a:solidFill>
                  <a:sysClr val="windowText" lastClr="000000"/>
                </a:solidFill>
                <a:latin typeface="BIZ UDゴシック" panose="020B0400000000000000" pitchFamily="49" charset="-128"/>
                <a:ea typeface="BIZ UDゴシック" panose="020B0400000000000000" pitchFamily="49" charset="-128"/>
              </a:rPr>
              <a:t>授業料</a:t>
            </a:r>
            <a:r>
              <a:rPr lang="ja-JP" altLang="en-US" sz="997" dirty="0">
                <a:solidFill>
                  <a:sysClr val="windowText" lastClr="000000"/>
                </a:solidFill>
                <a:latin typeface="BIZ UDゴシック" panose="020B0400000000000000" pitchFamily="49" charset="-128"/>
                <a:ea typeface="BIZ UDゴシック" panose="020B0400000000000000" pitchFamily="49" charset="-128"/>
              </a:rPr>
              <a:t>に充当される</a:t>
            </a:r>
            <a:r>
              <a:rPr lang="ja-JP" altLang="en-US" sz="1088" u="sng" dirty="0">
                <a:solidFill>
                  <a:sysClr val="windowText" lastClr="000000"/>
                </a:solidFill>
                <a:latin typeface="BIZ UDゴシック" panose="020B0400000000000000" pitchFamily="49" charset="-128"/>
                <a:ea typeface="BIZ UDゴシック" panose="020B0400000000000000" pitchFamily="49" charset="-128"/>
              </a:rPr>
              <a:t>「高等学校等就学支援金」</a:t>
            </a:r>
            <a:r>
              <a:rPr lang="ja-JP" altLang="en-US" sz="997" u="sng" dirty="0">
                <a:solidFill>
                  <a:sysClr val="windowText" lastClr="000000"/>
                </a:solidFill>
                <a:latin typeface="BIZ UDゴシック" panose="020B0400000000000000" pitchFamily="49" charset="-128"/>
                <a:ea typeface="BIZ UDゴシック" panose="020B0400000000000000" pitchFamily="49" charset="-128"/>
              </a:rPr>
              <a:t>とは異なる制度</a:t>
            </a:r>
            <a:r>
              <a:rPr lang="ja-JP" altLang="en-US" sz="997" dirty="0">
                <a:solidFill>
                  <a:sysClr val="windowText" lastClr="000000"/>
                </a:solidFill>
                <a:latin typeface="BIZ UDゴシック" panose="020B0400000000000000" pitchFamily="49" charset="-128"/>
                <a:ea typeface="BIZ UDゴシック" panose="020B0400000000000000" pitchFamily="49" charset="-128"/>
              </a:rPr>
              <a:t>です。</a:t>
            </a:r>
            <a:r>
              <a:rPr lang="ja-JP" altLang="en-US" sz="1088" b="1" dirty="0">
                <a:solidFill>
                  <a:sysClr val="windowText" lastClr="000000"/>
                </a:solidFill>
                <a:latin typeface="BIZ UDゴシック" panose="020B0400000000000000" pitchFamily="49" charset="-128"/>
                <a:ea typeface="BIZ UDゴシック" panose="020B0400000000000000" pitchFamily="49" charset="-128"/>
              </a:rPr>
              <a:t>希望者は</a:t>
            </a:r>
            <a:r>
              <a:rPr lang="ja-JP" altLang="en-US" sz="1088" b="1" u="sng" dirty="0">
                <a:solidFill>
                  <a:sysClr val="windowText" lastClr="000000"/>
                </a:solidFill>
                <a:latin typeface="BIZ UDゴシック" panose="020B0400000000000000" pitchFamily="49" charset="-128"/>
                <a:ea typeface="BIZ UDゴシック" panose="020B0400000000000000" pitchFamily="49" charset="-128"/>
              </a:rPr>
              <a:t>別々の手続が必要</a:t>
            </a:r>
            <a:r>
              <a:rPr lang="ja-JP" altLang="en-US" sz="1088" b="1" dirty="0">
                <a:solidFill>
                  <a:sysClr val="windowText" lastClr="000000"/>
                </a:solidFill>
                <a:latin typeface="BIZ UDゴシック" panose="020B0400000000000000" pitchFamily="49" charset="-128"/>
                <a:ea typeface="BIZ UDゴシック" panose="020B0400000000000000" pitchFamily="49" charset="-128"/>
              </a:rPr>
              <a:t>です。</a:t>
            </a:r>
            <a:endParaRPr lang="ja-JP" altLang="en-US" sz="997" b="1" dirty="0">
              <a:solidFill>
                <a:sysClr val="windowText" lastClr="000000"/>
              </a:solidFill>
              <a:latin typeface="BIZ UDゴシック" panose="020B0400000000000000" pitchFamily="49" charset="-128"/>
              <a:ea typeface="BIZ UDゴシック" panose="020B0400000000000000" pitchFamily="49" charset="-128"/>
            </a:endParaRPr>
          </a:p>
        </p:txBody>
      </p:sp>
      <p:sp>
        <p:nvSpPr>
          <p:cNvPr id="35" name="テキスト ボックス 34">
            <a:extLst>
              <a:ext uri="{FF2B5EF4-FFF2-40B4-BE49-F238E27FC236}">
                <a16:creationId xmlns:a16="http://schemas.microsoft.com/office/drawing/2014/main" id="{93A6883B-A1A6-4B8E-B601-BC7F3C5DCF10}"/>
              </a:ext>
            </a:extLst>
          </p:cNvPr>
          <p:cNvSpPr txBox="1"/>
          <p:nvPr/>
        </p:nvSpPr>
        <p:spPr>
          <a:xfrm>
            <a:off x="5774494" y="644080"/>
            <a:ext cx="759066" cy="483209"/>
          </a:xfrm>
          <a:prstGeom prst="rect">
            <a:avLst/>
          </a:prstGeom>
          <a:solidFill>
            <a:schemeClr val="bg1"/>
          </a:solidFill>
        </p:spPr>
        <p:txBody>
          <a:bodyPr wrap="square" rtlCol="0">
            <a:spAutoFit/>
          </a:bodyPr>
          <a:lstStyle/>
          <a:p>
            <a:pPr algn="ctr"/>
            <a:r>
              <a:rPr lang="en-US" altLang="ja-JP" sz="1270" dirty="0">
                <a:latin typeface="BIZ UDゴシック" panose="020B0400000000000000" pitchFamily="49" charset="-128"/>
                <a:ea typeface="BIZ UDゴシック" panose="020B0400000000000000" pitchFamily="49" charset="-128"/>
              </a:rPr>
              <a:t>R5</a:t>
            </a:r>
            <a:r>
              <a:rPr lang="ja-JP" altLang="en-US" sz="1270" dirty="0">
                <a:latin typeface="BIZ UDゴシック" panose="020B0400000000000000" pitchFamily="49" charset="-128"/>
                <a:ea typeface="BIZ UDゴシック" panose="020B0400000000000000" pitchFamily="49" charset="-128"/>
              </a:rPr>
              <a:t>年度</a:t>
            </a:r>
            <a:endParaRPr lang="en-US" altLang="ja-JP" sz="1270" dirty="0">
              <a:latin typeface="BIZ UDゴシック" panose="020B0400000000000000" pitchFamily="49" charset="-128"/>
              <a:ea typeface="BIZ UDゴシック" panose="020B0400000000000000" pitchFamily="49" charset="-128"/>
            </a:endParaRPr>
          </a:p>
          <a:p>
            <a:pPr algn="ctr"/>
            <a:r>
              <a:rPr lang="ja-JP" altLang="en-US" sz="1270" dirty="0">
                <a:latin typeface="BIZ UDゴシック" panose="020B0400000000000000" pitchFamily="49" charset="-128"/>
                <a:ea typeface="BIZ UDゴシック" panose="020B0400000000000000" pitchFamily="49" charset="-128"/>
              </a:rPr>
              <a:t>概要版</a:t>
            </a:r>
          </a:p>
        </p:txBody>
      </p:sp>
      <p:pic>
        <p:nvPicPr>
          <p:cNvPr id="20" name="図 19">
            <a:extLst>
              <a:ext uri="{FF2B5EF4-FFF2-40B4-BE49-F238E27FC236}">
                <a16:creationId xmlns:a16="http://schemas.microsoft.com/office/drawing/2014/main" id="{77A1206B-86E5-4318-BB73-944F4DB4A8F4}"/>
              </a:ext>
            </a:extLst>
          </p:cNvPr>
          <p:cNvPicPr>
            <a:picLocks noChangeAspect="1"/>
          </p:cNvPicPr>
          <p:nvPr/>
        </p:nvPicPr>
        <p:blipFill>
          <a:blip r:embed="rId2"/>
          <a:stretch>
            <a:fillRect/>
          </a:stretch>
        </p:blipFill>
        <p:spPr>
          <a:xfrm>
            <a:off x="1093560" y="3072975"/>
            <a:ext cx="4670881" cy="1575719"/>
          </a:xfrm>
          <a:prstGeom prst="rect">
            <a:avLst/>
          </a:prstGeom>
        </p:spPr>
      </p:pic>
      <p:grpSp>
        <p:nvGrpSpPr>
          <p:cNvPr id="6" name="グループ化 5">
            <a:extLst>
              <a:ext uri="{FF2B5EF4-FFF2-40B4-BE49-F238E27FC236}">
                <a16:creationId xmlns:a16="http://schemas.microsoft.com/office/drawing/2014/main" id="{CE73CF19-91B6-410F-80D1-775619EFEAB6}"/>
              </a:ext>
            </a:extLst>
          </p:cNvPr>
          <p:cNvGrpSpPr/>
          <p:nvPr/>
        </p:nvGrpSpPr>
        <p:grpSpPr>
          <a:xfrm>
            <a:off x="396345" y="2048232"/>
            <a:ext cx="6065310" cy="906430"/>
            <a:chOff x="396345" y="2057757"/>
            <a:chExt cx="6065310" cy="906430"/>
          </a:xfrm>
        </p:grpSpPr>
        <p:sp>
          <p:nvSpPr>
            <p:cNvPr id="3" name="テキスト ボックス 2">
              <a:extLst>
                <a:ext uri="{FF2B5EF4-FFF2-40B4-BE49-F238E27FC236}">
                  <a16:creationId xmlns:a16="http://schemas.microsoft.com/office/drawing/2014/main" id="{5BE6EE0B-0D43-431F-B500-42967E89FA9A}"/>
                </a:ext>
              </a:extLst>
            </p:cNvPr>
            <p:cNvSpPr txBox="1"/>
            <p:nvPr/>
          </p:nvSpPr>
          <p:spPr>
            <a:xfrm>
              <a:off x="396346" y="2368639"/>
              <a:ext cx="6065309" cy="595548"/>
            </a:xfrm>
            <a:prstGeom prst="rect">
              <a:avLst/>
            </a:prstGeom>
            <a:noFill/>
            <a:ln w="28575">
              <a:solidFill>
                <a:srgbClr val="FF0000"/>
              </a:solidFill>
            </a:ln>
          </p:spPr>
          <p:txBody>
            <a:bodyPr wrap="square" lIns="46800" rIns="46800" rtlCol="0" anchor="ctr" anchorCtr="0">
              <a:spAutoFit/>
            </a:bodyPr>
            <a:lstStyle/>
            <a:p>
              <a:r>
                <a:rPr lang="ja-JP" altLang="en-US" sz="1090" dirty="0">
                  <a:latin typeface="BIZ UDゴシック" panose="020B0400000000000000" pitchFamily="49" charset="-128"/>
                  <a:ea typeface="BIZ UDゴシック" panose="020B0400000000000000" pitchFamily="49" charset="-128"/>
                </a:rPr>
                <a:t>新入生の方で、新入生対象の一部早期給付４～６月分（申請１回目）を申請した方は、今回、７～３月分</a:t>
              </a:r>
              <a:r>
                <a:rPr lang="en-US" altLang="ja-JP" sz="1090" dirty="0">
                  <a:latin typeface="BIZ UDゴシック" panose="020B0400000000000000" pitchFamily="49" charset="-128"/>
                  <a:ea typeface="BIZ UDゴシック" panose="020B0400000000000000" pitchFamily="49" charset="-128"/>
                </a:rPr>
                <a:t>(</a:t>
              </a:r>
              <a:r>
                <a:rPr lang="ja-JP" altLang="en-US" sz="1090" dirty="0">
                  <a:latin typeface="BIZ UDゴシック" panose="020B0400000000000000" pitchFamily="49" charset="-128"/>
                  <a:ea typeface="BIZ UDゴシック" panose="020B0400000000000000" pitchFamily="49" charset="-128"/>
                </a:rPr>
                <a:t>申請２回目</a:t>
              </a:r>
              <a:r>
                <a:rPr lang="en-US" altLang="ja-JP" sz="1090" dirty="0">
                  <a:latin typeface="BIZ UDゴシック" panose="020B0400000000000000" pitchFamily="49" charset="-128"/>
                  <a:ea typeface="BIZ UDゴシック" panose="020B0400000000000000" pitchFamily="49" charset="-128"/>
                </a:rPr>
                <a:t>)</a:t>
              </a:r>
              <a:r>
                <a:rPr lang="ja-JP" altLang="en-US" sz="1090" dirty="0">
                  <a:latin typeface="BIZ UDゴシック" panose="020B0400000000000000" pitchFamily="49" charset="-128"/>
                  <a:ea typeface="BIZ UDゴシック" panose="020B0400000000000000" pitchFamily="49" charset="-128"/>
                </a:rPr>
                <a:t>の申請が必要です。ただし、申請１回目を申請された方でも令和</a:t>
              </a:r>
              <a:r>
                <a:rPr lang="ja-JP" altLang="en-US" sz="1090" b="1" u="sng" dirty="0">
                  <a:latin typeface="BIZ UDゴシック" panose="020B0400000000000000" pitchFamily="49" charset="-128"/>
                  <a:ea typeface="BIZ UDゴシック" panose="020B0400000000000000" pitchFamily="49" charset="-128"/>
                </a:rPr>
                <a:t>５</a:t>
              </a:r>
              <a:r>
                <a:rPr lang="ja-JP" altLang="en-US" sz="1090" dirty="0">
                  <a:latin typeface="BIZ UDゴシック" panose="020B0400000000000000" pitchFamily="49" charset="-128"/>
                  <a:ea typeface="BIZ UDゴシック" panose="020B0400000000000000" pitchFamily="49" charset="-128"/>
                </a:rPr>
                <a:t>年度の住民税所得割額が課税されている場合、申請２回目は対象外です。</a:t>
              </a:r>
              <a:endParaRPr kumimoji="1" lang="ja-JP" altLang="en-US" sz="1090" dirty="0">
                <a:latin typeface="BIZ UDゴシック" panose="020B0400000000000000" pitchFamily="49" charset="-128"/>
                <a:ea typeface="BIZ UDゴシック" panose="020B0400000000000000" pitchFamily="49" charset="-128"/>
              </a:endParaRPr>
            </a:p>
          </p:txBody>
        </p:sp>
        <p:sp>
          <p:nvSpPr>
            <p:cNvPr id="23" name="テキスト ボックス 22">
              <a:extLst>
                <a:ext uri="{FF2B5EF4-FFF2-40B4-BE49-F238E27FC236}">
                  <a16:creationId xmlns:a16="http://schemas.microsoft.com/office/drawing/2014/main" id="{21562EC5-6CBF-4870-A8F5-EC71830B4E56}"/>
                </a:ext>
              </a:extLst>
            </p:cNvPr>
            <p:cNvSpPr txBox="1"/>
            <p:nvPr/>
          </p:nvSpPr>
          <p:spPr>
            <a:xfrm>
              <a:off x="396345" y="2057757"/>
              <a:ext cx="435505" cy="307777"/>
            </a:xfrm>
            <a:prstGeom prst="rect">
              <a:avLst/>
            </a:prstGeom>
            <a:solidFill>
              <a:srgbClr val="FF0000"/>
            </a:solidFill>
            <a:ln w="28575">
              <a:solidFill>
                <a:srgbClr val="FF0000"/>
              </a:solidFill>
            </a:ln>
          </p:spPr>
          <p:txBody>
            <a:bodyPr wrap="square" lIns="46800" rIns="46800" rtlCol="0" anchor="ctr" anchorCtr="0">
              <a:spAutoFit/>
            </a:bodyPr>
            <a:lstStyle/>
            <a:p>
              <a:pPr algn="ctr"/>
              <a:r>
                <a:rPr kumimoji="1" lang="ja-JP" altLang="en-US" sz="1400" b="1" dirty="0">
                  <a:solidFill>
                    <a:schemeClr val="bg1"/>
                  </a:solidFill>
                  <a:latin typeface="BIZ UDゴシック" panose="020B0400000000000000" pitchFamily="49" charset="-128"/>
                  <a:ea typeface="BIZ UDゴシック" panose="020B0400000000000000" pitchFamily="49" charset="-128"/>
                </a:rPr>
                <a:t>注</a:t>
              </a:r>
              <a:endParaRPr kumimoji="1" lang="en-US" altLang="ja-JP" sz="1400" b="1" dirty="0">
                <a:solidFill>
                  <a:schemeClr val="bg1"/>
                </a:solidFill>
                <a:latin typeface="BIZ UDゴシック" panose="020B0400000000000000" pitchFamily="49" charset="-128"/>
                <a:ea typeface="BIZ UDゴシック" panose="020B0400000000000000" pitchFamily="49" charset="-128"/>
              </a:endParaRPr>
            </a:p>
          </p:txBody>
        </p:sp>
      </p:grpSp>
      <p:sp>
        <p:nvSpPr>
          <p:cNvPr id="24" name="テキスト ボックス 24">
            <a:extLst>
              <a:ext uri="{FF2B5EF4-FFF2-40B4-BE49-F238E27FC236}">
                <a16:creationId xmlns:a16="http://schemas.microsoft.com/office/drawing/2014/main" id="{F26EA90D-E817-4D60-AC2B-B8587057480F}"/>
              </a:ext>
            </a:extLst>
          </p:cNvPr>
          <p:cNvSpPr txBox="1">
            <a:spLocks noChangeArrowheads="1"/>
          </p:cNvSpPr>
          <p:nvPr/>
        </p:nvSpPr>
        <p:spPr bwMode="auto">
          <a:xfrm>
            <a:off x="0" y="4758792"/>
            <a:ext cx="6858000" cy="288613"/>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38411" tIns="46137" rIns="0" bIns="46137" anchor="ctr" anchorCtr="0">
            <a:spAutoFit/>
          </a:bodyPr>
          <a:lstStyle>
            <a:lvl1pPr marL="246063" indent="-246063">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70" b="1" dirty="0">
                <a:solidFill>
                  <a:schemeClr val="bg1"/>
                </a:solidFill>
                <a:latin typeface="BIZ UDゴシック" panose="020B0400000000000000" pitchFamily="49" charset="-128"/>
                <a:ea typeface="BIZ UDゴシック" panose="020B0400000000000000" pitchFamily="49" charset="-128"/>
              </a:rPr>
              <a:t>◆　対象者について　基準日（令和５年７月１日）現在　</a:t>
            </a:r>
            <a:endParaRPr lang="en-US" altLang="ja-JP" sz="1270" b="1" dirty="0">
              <a:solidFill>
                <a:schemeClr val="bg1"/>
              </a:solidFill>
              <a:latin typeface="BIZ UDゴシック" panose="020B0400000000000000" pitchFamily="49" charset="-128"/>
              <a:ea typeface="BIZ UDゴシック" panose="020B0400000000000000" pitchFamily="49" charset="-128"/>
            </a:endParaRPr>
          </a:p>
        </p:txBody>
      </p:sp>
      <p:sp>
        <p:nvSpPr>
          <p:cNvPr id="26" name="テキスト ボックス 24">
            <a:extLst>
              <a:ext uri="{FF2B5EF4-FFF2-40B4-BE49-F238E27FC236}">
                <a16:creationId xmlns:a16="http://schemas.microsoft.com/office/drawing/2014/main" id="{2157303A-1EE2-4474-B93E-1BB51A2D708D}"/>
              </a:ext>
            </a:extLst>
          </p:cNvPr>
          <p:cNvSpPr txBox="1">
            <a:spLocks noChangeArrowheads="1"/>
          </p:cNvSpPr>
          <p:nvPr/>
        </p:nvSpPr>
        <p:spPr bwMode="auto">
          <a:xfrm>
            <a:off x="312126" y="5093875"/>
            <a:ext cx="6449169" cy="164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17475" indent="-117475">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marL="0" indent="0" eaLnBrk="1" hangingPunct="1">
              <a:lnSpc>
                <a:spcPts val="1500"/>
              </a:lnSpc>
            </a:pPr>
            <a:r>
              <a:rPr lang="ja-JP" altLang="en-US" sz="1088" dirty="0">
                <a:latin typeface="BIZ UDゴシック" panose="020B0400000000000000" pitchFamily="49" charset="-128"/>
                <a:ea typeface="BIZ UDゴシック" panose="020B0400000000000000" pitchFamily="49" charset="-128"/>
              </a:rPr>
              <a:t>基準日現在、以下①～⑤の要件を全て満たすこと。</a:t>
            </a:r>
            <a:endParaRPr lang="en-US" altLang="ja-JP" sz="1088" dirty="0">
              <a:latin typeface="BIZ UDゴシック" panose="020B0400000000000000" pitchFamily="49" charset="-128"/>
              <a:ea typeface="BIZ UDゴシック" panose="020B0400000000000000" pitchFamily="49" charset="-128"/>
            </a:endParaRPr>
          </a:p>
        </p:txBody>
      </p:sp>
      <p:sp>
        <p:nvSpPr>
          <p:cNvPr id="27" name="テキスト ボックス 24">
            <a:extLst>
              <a:ext uri="{FF2B5EF4-FFF2-40B4-BE49-F238E27FC236}">
                <a16:creationId xmlns:a16="http://schemas.microsoft.com/office/drawing/2014/main" id="{76E0C664-CE04-47AA-8668-4132A0430E43}"/>
              </a:ext>
            </a:extLst>
          </p:cNvPr>
          <p:cNvSpPr txBox="1">
            <a:spLocks noChangeArrowheads="1"/>
          </p:cNvSpPr>
          <p:nvPr/>
        </p:nvSpPr>
        <p:spPr bwMode="auto">
          <a:xfrm>
            <a:off x="327513" y="5329480"/>
            <a:ext cx="6202974" cy="1914740"/>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marL="117475" indent="-117475">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marL="228600" indent="-228600" algn="just" eaLnBrk="1" hangingPunct="1">
              <a:lnSpc>
                <a:spcPts val="1500"/>
              </a:lnSpc>
              <a:buFont typeface="+mj-ea"/>
              <a:buAutoNum type="circleNumDbPlain"/>
            </a:pPr>
            <a:r>
              <a:rPr lang="ja-JP" altLang="en-US" sz="1088" dirty="0">
                <a:latin typeface="BIZ UDゴシック" panose="020B0400000000000000" pitchFamily="49" charset="-128"/>
                <a:ea typeface="BIZ UDゴシック" panose="020B0400000000000000" pitchFamily="49" charset="-128"/>
              </a:rPr>
              <a:t>保護者等（親権者全員）の令和</a:t>
            </a:r>
            <a:r>
              <a:rPr lang="ja-JP" altLang="en-US" sz="1088" b="1" u="sng" dirty="0">
                <a:latin typeface="BIZ UDゴシック" panose="020B0400000000000000" pitchFamily="49" charset="-128"/>
                <a:ea typeface="BIZ UDゴシック" panose="020B0400000000000000" pitchFamily="49" charset="-128"/>
              </a:rPr>
              <a:t>５</a:t>
            </a:r>
            <a:r>
              <a:rPr lang="ja-JP" altLang="en-US" sz="1088" dirty="0">
                <a:latin typeface="BIZ UDゴシック" panose="020B0400000000000000" pitchFamily="49" charset="-128"/>
                <a:ea typeface="BIZ UDゴシック" panose="020B0400000000000000" pitchFamily="49" charset="-128"/>
              </a:rPr>
              <a:t>年度道府県民税所得割額・市町村民税所得割額の合算額が０円（非課税）、又は生活保護（生業扶助）受給世帯であること。</a:t>
            </a:r>
            <a:endParaRPr lang="en-US" altLang="ja-JP" sz="1088" dirty="0">
              <a:latin typeface="BIZ UDゴシック" panose="020B0400000000000000" pitchFamily="49" charset="-128"/>
              <a:ea typeface="BIZ UDゴシック" panose="020B0400000000000000" pitchFamily="49" charset="-128"/>
            </a:endParaRPr>
          </a:p>
          <a:p>
            <a:pPr marL="228600" indent="-228600" algn="just" eaLnBrk="1" hangingPunct="1">
              <a:lnSpc>
                <a:spcPts val="1500"/>
              </a:lnSpc>
              <a:buFont typeface="+mj-ea"/>
              <a:buAutoNum type="circleNumDbPlain"/>
            </a:pPr>
            <a:r>
              <a:rPr lang="ja-JP" altLang="en-US" sz="1088" dirty="0">
                <a:latin typeface="BIZ UDゴシック" panose="020B0400000000000000" pitchFamily="49" charset="-128"/>
                <a:ea typeface="BIZ UDゴシック" panose="020B0400000000000000" pitchFamily="49" charset="-128"/>
              </a:rPr>
              <a:t>保護者等（親権者全員）が、京都府内に在住していること。</a:t>
            </a:r>
            <a:endParaRPr lang="en-US" altLang="ja-JP" sz="1088" dirty="0">
              <a:latin typeface="BIZ UDゴシック" panose="020B0400000000000000" pitchFamily="49" charset="-128"/>
              <a:ea typeface="BIZ UDゴシック" panose="020B0400000000000000" pitchFamily="49" charset="-128"/>
            </a:endParaRPr>
          </a:p>
          <a:p>
            <a:pPr marL="228600" indent="-228600" algn="just" eaLnBrk="1" hangingPunct="1">
              <a:lnSpc>
                <a:spcPts val="1500"/>
              </a:lnSpc>
              <a:buFont typeface="+mj-ea"/>
              <a:buAutoNum type="circleNumDbPlain"/>
            </a:pPr>
            <a:r>
              <a:rPr lang="ja-JP" altLang="en-US" sz="1088" dirty="0">
                <a:latin typeface="BIZ UDゴシック" panose="020B0400000000000000" pitchFamily="49" charset="-128"/>
                <a:ea typeface="BIZ UDゴシック" panose="020B0400000000000000" pitchFamily="49" charset="-128"/>
              </a:rPr>
              <a:t>高校生等が、「高等学校等就学支援金」又は「学び直し支援金」の対象であること。</a:t>
            </a:r>
            <a:endParaRPr lang="en-US" altLang="ja-JP" sz="1088" dirty="0">
              <a:latin typeface="BIZ UDゴシック" panose="020B0400000000000000" pitchFamily="49" charset="-128"/>
              <a:ea typeface="BIZ UDゴシック" panose="020B0400000000000000" pitchFamily="49" charset="-128"/>
            </a:endParaRPr>
          </a:p>
          <a:p>
            <a:pPr marL="228600" indent="-228600" algn="just" eaLnBrk="1" hangingPunct="1">
              <a:lnSpc>
                <a:spcPts val="1500"/>
              </a:lnSpc>
              <a:buFont typeface="+mj-ea"/>
              <a:buAutoNum type="circleNumDbPlain"/>
            </a:pPr>
            <a:r>
              <a:rPr lang="ja-JP" altLang="en-US" sz="1088" dirty="0">
                <a:latin typeface="BIZ UDゴシック" panose="020B0400000000000000" pitchFamily="49" charset="-128"/>
                <a:ea typeface="BIZ UDゴシック" panose="020B0400000000000000" pitchFamily="49" charset="-128"/>
              </a:rPr>
              <a:t>高校生等が、児童福祉法による児童入所施設措置費等の支弁対象となる高校生等に対する見学旅費又は特別育成費の給付を受けて</a:t>
            </a:r>
            <a:r>
              <a:rPr lang="ja-JP" altLang="en-US" sz="1088" b="1" u="sng" dirty="0">
                <a:latin typeface="BIZ UDゴシック" panose="020B0400000000000000" pitchFamily="49" charset="-128"/>
                <a:ea typeface="BIZ UDゴシック" panose="020B0400000000000000" pitchFamily="49" charset="-128"/>
              </a:rPr>
              <a:t>いない</a:t>
            </a:r>
            <a:r>
              <a:rPr lang="ja-JP" altLang="en-US" sz="1088" dirty="0">
                <a:latin typeface="BIZ UDゴシック" panose="020B0400000000000000" pitchFamily="49" charset="-128"/>
                <a:ea typeface="BIZ UDゴシック" panose="020B0400000000000000" pitchFamily="49" charset="-128"/>
              </a:rPr>
              <a:t>こと</a:t>
            </a: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母子生活支援施設の高校生等を除く。</a:t>
            </a:r>
            <a:r>
              <a:rPr lang="en-US" altLang="ja-JP" sz="1088" dirty="0">
                <a:latin typeface="BIZ UDゴシック" panose="020B0400000000000000" pitchFamily="49" charset="-128"/>
                <a:ea typeface="BIZ UDゴシック" panose="020B0400000000000000" pitchFamily="49" charset="-128"/>
              </a:rPr>
              <a:t>)</a:t>
            </a:r>
            <a:r>
              <a:rPr lang="ja-JP" altLang="en-US" sz="1088" dirty="0" err="1">
                <a:latin typeface="BIZ UDゴシック" panose="020B0400000000000000" pitchFamily="49" charset="-128"/>
                <a:ea typeface="BIZ UDゴシック" panose="020B0400000000000000" pitchFamily="49" charset="-128"/>
              </a:rPr>
              <a:t>。</a:t>
            </a:r>
            <a:endParaRPr lang="en-US" altLang="ja-JP" sz="1088" dirty="0">
              <a:latin typeface="BIZ UDゴシック" panose="020B0400000000000000" pitchFamily="49" charset="-128"/>
              <a:ea typeface="BIZ UDゴシック" panose="020B0400000000000000" pitchFamily="49" charset="-128"/>
            </a:endParaRPr>
          </a:p>
          <a:p>
            <a:pPr marL="228600" indent="-228600" algn="just" eaLnBrk="1" hangingPunct="1">
              <a:lnSpc>
                <a:spcPts val="1500"/>
              </a:lnSpc>
              <a:buFont typeface="+mj-ea"/>
              <a:buAutoNum type="circleNumDbPlain"/>
            </a:pPr>
            <a:r>
              <a:rPr lang="ja-JP" altLang="en-US" sz="1088" dirty="0">
                <a:latin typeface="BIZ UDゴシック" panose="020B0400000000000000" pitchFamily="49" charset="-128"/>
                <a:ea typeface="BIZ UDゴシック" panose="020B0400000000000000" pitchFamily="49" charset="-128"/>
              </a:rPr>
              <a:t>生徒が、通算３回（定時制・通信制の場合は４回</a:t>
            </a: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以上、本給付金の給付を受けていないこと。</a:t>
            </a:r>
            <a:endParaRPr lang="en-US" altLang="ja-JP" sz="1088" dirty="0">
              <a:latin typeface="BIZ UDゴシック" panose="020B0400000000000000" pitchFamily="49" charset="-128"/>
              <a:ea typeface="BIZ UDゴシック" panose="020B0400000000000000" pitchFamily="49" charset="-128"/>
            </a:endParaRPr>
          </a:p>
          <a:p>
            <a:pPr marL="228600" indent="-228600" eaLnBrk="1" hangingPunct="1">
              <a:lnSpc>
                <a:spcPts val="1500"/>
              </a:lnSpc>
              <a:buFont typeface="+mj-ea"/>
              <a:buAutoNum type="circleNumDbPlain"/>
            </a:pPr>
            <a:endParaRPr lang="en-US" altLang="ja-JP" sz="1088" dirty="0">
              <a:latin typeface="BIZ UDゴシック" panose="020B0400000000000000" pitchFamily="49" charset="-128"/>
              <a:ea typeface="BIZ UDゴシック" panose="020B0400000000000000" pitchFamily="49" charset="-128"/>
            </a:endParaRPr>
          </a:p>
          <a:p>
            <a:pPr marL="228600" indent="-228600" eaLnBrk="1" hangingPunct="1">
              <a:lnSpc>
                <a:spcPts val="1500"/>
              </a:lnSpc>
              <a:buFont typeface="+mj-ea"/>
              <a:buAutoNum type="circleNumDbPlain"/>
            </a:pPr>
            <a:endParaRPr lang="en-US" altLang="ja-JP" sz="1088" dirty="0">
              <a:latin typeface="BIZ UDゴシック" panose="020B0400000000000000" pitchFamily="49" charset="-128"/>
              <a:ea typeface="BIZ UDゴシック" panose="020B0400000000000000" pitchFamily="49" charset="-128"/>
            </a:endParaRPr>
          </a:p>
        </p:txBody>
      </p:sp>
      <p:sp>
        <p:nvSpPr>
          <p:cNvPr id="31" name="テキスト ボックス 30">
            <a:extLst>
              <a:ext uri="{FF2B5EF4-FFF2-40B4-BE49-F238E27FC236}">
                <a16:creationId xmlns:a16="http://schemas.microsoft.com/office/drawing/2014/main" id="{DB348510-3997-43D0-8371-D5B8EA78110F}"/>
              </a:ext>
            </a:extLst>
          </p:cNvPr>
          <p:cNvSpPr txBox="1"/>
          <p:nvPr/>
        </p:nvSpPr>
        <p:spPr>
          <a:xfrm>
            <a:off x="831850" y="6756344"/>
            <a:ext cx="4802453" cy="374461"/>
          </a:xfrm>
          <a:prstGeom prst="rect">
            <a:avLst/>
          </a:prstGeom>
          <a:noFill/>
          <a:ln w="9525">
            <a:solidFill>
              <a:srgbClr val="024FA1"/>
            </a:solidFill>
            <a:prstDash val="dash"/>
          </a:ln>
        </p:spPr>
        <p:txBody>
          <a:bodyPr wrap="square" lIns="46800" rIns="46800" rtlCol="0" anchor="ctr" anchorCtr="0">
            <a:spAutoFit/>
          </a:bodyPr>
          <a:lstStyle/>
          <a:p>
            <a:pPr>
              <a:lnSpc>
                <a:spcPts val="1100"/>
              </a:lnSpc>
            </a:pPr>
            <a:r>
              <a:rPr lang="en-US" altLang="ja-JP" sz="1000" dirty="0">
                <a:latin typeface="BIZ UDゴシック" panose="020B0400000000000000" pitchFamily="49" charset="-128"/>
                <a:ea typeface="BIZ UDゴシック" panose="020B0400000000000000" pitchFamily="49" charset="-128"/>
              </a:rPr>
              <a:t>※</a:t>
            </a:r>
            <a:r>
              <a:rPr lang="ja-JP" altLang="en-US" sz="1000" dirty="0">
                <a:latin typeface="BIZ UDゴシック" panose="020B0400000000000000" pitchFamily="49" charset="-128"/>
                <a:ea typeface="BIZ UDゴシック" panose="020B0400000000000000" pitchFamily="49" charset="-128"/>
              </a:rPr>
              <a:t>「学び直し支援金」受給対象者は通算４回</a:t>
            </a:r>
            <a:r>
              <a:rPr lang="en-US" altLang="ja-JP" sz="1000" dirty="0">
                <a:latin typeface="BIZ UDゴシック" panose="020B0400000000000000" pitchFamily="49" charset="-128"/>
                <a:ea typeface="BIZ UDゴシック" panose="020B0400000000000000" pitchFamily="49" charset="-128"/>
              </a:rPr>
              <a:t>(</a:t>
            </a:r>
            <a:r>
              <a:rPr lang="ja-JP" altLang="en-US" sz="1000" dirty="0">
                <a:latin typeface="BIZ UDゴシック" panose="020B0400000000000000" pitchFamily="49" charset="-128"/>
                <a:ea typeface="BIZ UDゴシック" panose="020B0400000000000000" pitchFamily="49" charset="-128"/>
              </a:rPr>
              <a:t>定時制・通信制の場合は６回</a:t>
            </a:r>
            <a:r>
              <a:rPr lang="en-US" altLang="ja-JP" sz="1000" dirty="0">
                <a:latin typeface="BIZ UDゴシック" panose="020B0400000000000000" pitchFamily="49" charset="-128"/>
                <a:ea typeface="BIZ UDゴシック" panose="020B0400000000000000" pitchFamily="49" charset="-128"/>
              </a:rPr>
              <a:t>) </a:t>
            </a:r>
            <a:r>
              <a:rPr lang="ja-JP" altLang="en-US" sz="1000" dirty="0">
                <a:latin typeface="BIZ UDゴシック" panose="020B0400000000000000" pitchFamily="49" charset="-128"/>
                <a:ea typeface="BIZ UDゴシック" panose="020B0400000000000000" pitchFamily="49" charset="-128"/>
              </a:rPr>
              <a:t>以上</a:t>
            </a:r>
            <a:endParaRPr lang="en-US" altLang="ja-JP" sz="1000" dirty="0">
              <a:latin typeface="BIZ UDゴシック" panose="020B0400000000000000" pitchFamily="49" charset="-128"/>
              <a:ea typeface="BIZ UDゴシック" panose="020B0400000000000000" pitchFamily="49" charset="-128"/>
            </a:endParaRPr>
          </a:p>
          <a:p>
            <a:pPr>
              <a:lnSpc>
                <a:spcPts val="1100"/>
              </a:lnSpc>
            </a:pPr>
            <a:r>
              <a:rPr lang="en-US" altLang="ja-JP" sz="1000" dirty="0">
                <a:latin typeface="BIZ UDゴシック" panose="020B0400000000000000" pitchFamily="49" charset="-128"/>
                <a:ea typeface="BIZ UDゴシック" panose="020B0400000000000000" pitchFamily="49" charset="-128"/>
              </a:rPr>
              <a:t>   </a:t>
            </a:r>
            <a:r>
              <a:rPr lang="ja-JP" altLang="en-US" sz="1000" dirty="0">
                <a:latin typeface="BIZ UDゴシック" panose="020B0400000000000000" pitchFamily="49" charset="-128"/>
                <a:ea typeface="BIZ UDゴシック" panose="020B0400000000000000" pitchFamily="49" charset="-128"/>
              </a:rPr>
              <a:t>給付を受けていないこと。</a:t>
            </a:r>
            <a:endParaRPr kumimoji="1" lang="ja-JP" altLang="en-US" sz="1000" dirty="0">
              <a:latin typeface="BIZ UDゴシック" panose="020B0400000000000000" pitchFamily="49" charset="-128"/>
              <a:ea typeface="BIZ UDゴシック" panose="020B0400000000000000" pitchFamily="49" charset="-128"/>
            </a:endParaRPr>
          </a:p>
        </p:txBody>
      </p:sp>
      <p:sp>
        <p:nvSpPr>
          <p:cNvPr id="43" name="テキスト ボックス 24">
            <a:extLst>
              <a:ext uri="{FF2B5EF4-FFF2-40B4-BE49-F238E27FC236}">
                <a16:creationId xmlns:a16="http://schemas.microsoft.com/office/drawing/2014/main" id="{B8CCCED7-98E2-4628-9B95-32552E3A5A96}"/>
              </a:ext>
            </a:extLst>
          </p:cNvPr>
          <p:cNvSpPr txBox="1">
            <a:spLocks noChangeArrowheads="1"/>
          </p:cNvSpPr>
          <p:nvPr/>
        </p:nvSpPr>
        <p:spPr bwMode="auto">
          <a:xfrm>
            <a:off x="15029" y="7345487"/>
            <a:ext cx="6858000" cy="288613"/>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38411" tIns="46137" rIns="0" bIns="46137" anchor="ctr" anchorCtr="0">
            <a:spAutoFit/>
          </a:bodyPr>
          <a:lstStyle>
            <a:lvl1pPr marL="246063" indent="-246063">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70" b="1" dirty="0">
                <a:solidFill>
                  <a:schemeClr val="bg1"/>
                </a:solidFill>
                <a:latin typeface="BIZ UDゴシック" panose="020B0400000000000000" pitchFamily="49" charset="-128"/>
                <a:ea typeface="BIZ UDゴシック" panose="020B0400000000000000" pitchFamily="49" charset="-128"/>
              </a:rPr>
              <a:t>◆　申請について</a:t>
            </a:r>
            <a:endParaRPr lang="en-US" altLang="ja-JP" sz="1270" b="1" dirty="0">
              <a:solidFill>
                <a:schemeClr val="bg1"/>
              </a:solidFill>
              <a:latin typeface="BIZ UDゴシック" panose="020B0400000000000000" pitchFamily="49" charset="-128"/>
              <a:ea typeface="BIZ UDゴシック" panose="020B0400000000000000" pitchFamily="49" charset="-128"/>
            </a:endParaRPr>
          </a:p>
        </p:txBody>
      </p:sp>
      <p:sp>
        <p:nvSpPr>
          <p:cNvPr id="45" name="テキスト ボックス 24">
            <a:extLst>
              <a:ext uri="{FF2B5EF4-FFF2-40B4-BE49-F238E27FC236}">
                <a16:creationId xmlns:a16="http://schemas.microsoft.com/office/drawing/2014/main" id="{F6A69D8D-31C4-429D-8B39-179DD77D236B}"/>
              </a:ext>
            </a:extLst>
          </p:cNvPr>
          <p:cNvSpPr txBox="1">
            <a:spLocks noChangeArrowheads="1"/>
          </p:cNvSpPr>
          <p:nvPr/>
        </p:nvSpPr>
        <p:spPr bwMode="auto">
          <a:xfrm>
            <a:off x="326337" y="7661750"/>
            <a:ext cx="6065310" cy="933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17475" indent="-117475">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marL="0" indent="0" algn="just" eaLnBrk="1" hangingPunct="1">
              <a:lnSpc>
                <a:spcPts val="1500"/>
              </a:lnSpc>
            </a:pPr>
            <a:r>
              <a:rPr lang="ja-JP" altLang="en-US" sz="1088" dirty="0">
                <a:latin typeface="BIZ UDゴシック" panose="020B0400000000000000" pitchFamily="49" charset="-128"/>
                <a:ea typeface="BIZ UDゴシック" panose="020B0400000000000000" pitchFamily="49" charset="-128"/>
              </a:rPr>
              <a:t>国公立高校の生徒の保護者等（親権者全員）が京都府内にお住まいの場合は、在学する学校へ、申請書と添付書類を７月中に提出していただきます。</a:t>
            </a:r>
            <a:endParaRPr lang="en-US" altLang="ja-JP" sz="1088" dirty="0">
              <a:latin typeface="BIZ UDゴシック" panose="020B0400000000000000" pitchFamily="49" charset="-128"/>
              <a:ea typeface="BIZ UDゴシック" panose="020B0400000000000000" pitchFamily="49" charset="-128"/>
            </a:endParaRPr>
          </a:p>
          <a:p>
            <a:pPr marL="0" indent="0" algn="just" eaLnBrk="1" hangingPunct="1">
              <a:lnSpc>
                <a:spcPts val="1500"/>
              </a:lnSpc>
            </a:pPr>
            <a:r>
              <a:rPr lang="ja-JP" altLang="en-US" sz="1088" dirty="0">
                <a:latin typeface="BIZ UDゴシック" panose="020B0400000000000000" pitchFamily="49" charset="-128"/>
                <a:ea typeface="BIZ UDゴシック" panose="020B0400000000000000" pitchFamily="49" charset="-128"/>
              </a:rPr>
              <a:t>添付書類は、</a:t>
            </a:r>
            <a:r>
              <a:rPr lang="ja-JP" altLang="en-US" sz="1088" b="1" u="sng" dirty="0">
                <a:latin typeface="BIZ UDゴシック" panose="020B0400000000000000" pitchFamily="49" charset="-128"/>
                <a:ea typeface="BIZ UDゴシック" panose="020B0400000000000000" pitchFamily="49" charset="-128"/>
              </a:rPr>
              <a:t>生活保護（生業扶助）受給証明書</a:t>
            </a:r>
            <a:r>
              <a:rPr lang="ja-JP" altLang="en-US" sz="1088" dirty="0">
                <a:latin typeface="BIZ UDゴシック" panose="020B0400000000000000" pitchFamily="49" charset="-128"/>
                <a:ea typeface="BIZ UDゴシック" panose="020B0400000000000000" pitchFamily="49" charset="-128"/>
              </a:rPr>
              <a:t>又は</a:t>
            </a:r>
            <a:r>
              <a:rPr lang="ja-JP" altLang="en-US" sz="1088" b="1" u="sng" dirty="0">
                <a:latin typeface="BIZ UDゴシック" panose="020B0400000000000000" pitchFamily="49" charset="-128"/>
                <a:ea typeface="BIZ UDゴシック" panose="020B0400000000000000" pitchFamily="49" charset="-128"/>
              </a:rPr>
              <a:t>住民税の課税（非課税）証明書</a:t>
            </a:r>
            <a:r>
              <a:rPr lang="ja-JP" altLang="en-US" sz="1088" dirty="0">
                <a:latin typeface="BIZ UDゴシック" panose="020B0400000000000000" pitchFamily="49" charset="-128"/>
                <a:ea typeface="BIZ UDゴシック" panose="020B0400000000000000" pitchFamily="49" charset="-128"/>
              </a:rPr>
              <a:t>等です。</a:t>
            </a:r>
            <a:endParaRPr lang="en-US" altLang="ja-JP" sz="1088" dirty="0">
              <a:latin typeface="BIZ UDゴシック" panose="020B0400000000000000" pitchFamily="49" charset="-128"/>
              <a:ea typeface="BIZ UDゴシック" panose="020B0400000000000000" pitchFamily="49" charset="-128"/>
            </a:endParaRPr>
          </a:p>
          <a:p>
            <a:pPr marL="0" indent="0" algn="just" eaLnBrk="1" hangingPunct="1">
              <a:lnSpc>
                <a:spcPts val="1500"/>
              </a:lnSpc>
            </a:pPr>
            <a:r>
              <a:rPr lang="ja-JP" altLang="en-US" sz="1088" dirty="0">
                <a:latin typeface="BIZ UDゴシック" panose="020B0400000000000000" pitchFamily="49" charset="-128"/>
                <a:ea typeface="BIZ UDゴシック" panose="020B0400000000000000" pitchFamily="49" charset="-128"/>
              </a:rPr>
              <a:t>詳しい制度案内や申請書類は、</a:t>
            </a:r>
            <a:r>
              <a:rPr lang="ja-JP" altLang="en-US" sz="1200" b="1" u="sng" dirty="0">
                <a:highlight>
                  <a:srgbClr val="FFFF00"/>
                </a:highlight>
                <a:latin typeface="BIZ UDゴシック" panose="020B0400000000000000" pitchFamily="49" charset="-128"/>
                <a:ea typeface="BIZ UDゴシック" panose="020B0400000000000000" pitchFamily="49" charset="-128"/>
              </a:rPr>
              <a:t>速やかに在学する学校へ申し出て、お取り寄せください。</a:t>
            </a:r>
            <a:endParaRPr lang="en-US" altLang="ja-JP" sz="1200" b="1" u="sng" dirty="0">
              <a:highlight>
                <a:srgbClr val="FFFF00"/>
              </a:highlight>
              <a:latin typeface="BIZ UDゴシック" panose="020B0400000000000000" pitchFamily="49" charset="-128"/>
              <a:ea typeface="BIZ UDゴシック" panose="020B0400000000000000" pitchFamily="49" charset="-128"/>
            </a:endParaRPr>
          </a:p>
          <a:p>
            <a:pPr marL="0" indent="0" eaLnBrk="1" hangingPunct="1">
              <a:lnSpc>
                <a:spcPts val="1500"/>
              </a:lnSpc>
            </a:pPr>
            <a:endParaRPr lang="en-US" altLang="ja-JP" sz="1088" dirty="0">
              <a:latin typeface="BIZ UDゴシック" panose="020B0400000000000000" pitchFamily="49" charset="-128"/>
              <a:ea typeface="BIZ UDゴシック" panose="020B0400000000000000" pitchFamily="49" charset="-128"/>
            </a:endParaRPr>
          </a:p>
        </p:txBody>
      </p:sp>
      <p:grpSp>
        <p:nvGrpSpPr>
          <p:cNvPr id="5" name="グループ化 4">
            <a:extLst>
              <a:ext uri="{FF2B5EF4-FFF2-40B4-BE49-F238E27FC236}">
                <a16:creationId xmlns:a16="http://schemas.microsoft.com/office/drawing/2014/main" id="{C71F8E78-5912-42A2-BD96-FFB35870FF7F}"/>
              </a:ext>
            </a:extLst>
          </p:cNvPr>
          <p:cNvGrpSpPr/>
          <p:nvPr/>
        </p:nvGrpSpPr>
        <p:grpSpPr>
          <a:xfrm>
            <a:off x="396345" y="8468192"/>
            <a:ext cx="6065310" cy="906430"/>
            <a:chOff x="327512" y="8536776"/>
            <a:chExt cx="6065310" cy="906430"/>
          </a:xfrm>
        </p:grpSpPr>
        <p:sp>
          <p:nvSpPr>
            <p:cNvPr id="46" name="テキスト ボックス 45">
              <a:extLst>
                <a:ext uri="{FF2B5EF4-FFF2-40B4-BE49-F238E27FC236}">
                  <a16:creationId xmlns:a16="http://schemas.microsoft.com/office/drawing/2014/main" id="{23444F35-FF38-4C97-9CB4-21A8FA8E5337}"/>
                </a:ext>
              </a:extLst>
            </p:cNvPr>
            <p:cNvSpPr txBox="1"/>
            <p:nvPr/>
          </p:nvSpPr>
          <p:spPr>
            <a:xfrm>
              <a:off x="327513" y="8847658"/>
              <a:ext cx="6065309" cy="595548"/>
            </a:xfrm>
            <a:prstGeom prst="rect">
              <a:avLst/>
            </a:prstGeom>
            <a:noFill/>
            <a:ln w="28575">
              <a:solidFill>
                <a:srgbClr val="FF0000"/>
              </a:solidFill>
            </a:ln>
          </p:spPr>
          <p:txBody>
            <a:bodyPr wrap="square" lIns="46800" rIns="46800" rtlCol="0" anchor="ctr" anchorCtr="0">
              <a:spAutoFit/>
            </a:bodyPr>
            <a:lstStyle/>
            <a:p>
              <a:r>
                <a:rPr lang="ja-JP" altLang="en-US" sz="1090" dirty="0">
                  <a:latin typeface="BIZ UDゴシック" panose="020B0400000000000000" pitchFamily="49" charset="-128"/>
                  <a:ea typeface="BIZ UDゴシック" panose="020B0400000000000000" pitchFamily="49" charset="-128"/>
                </a:rPr>
                <a:t>保護者等</a:t>
              </a:r>
              <a:r>
                <a:rPr lang="en-US" altLang="ja-JP" sz="1090" dirty="0">
                  <a:latin typeface="BIZ UDゴシック" panose="020B0400000000000000" pitchFamily="49" charset="-128"/>
                  <a:ea typeface="BIZ UDゴシック" panose="020B0400000000000000" pitchFamily="49" charset="-128"/>
                </a:rPr>
                <a:t>(</a:t>
              </a:r>
              <a:r>
                <a:rPr lang="ja-JP" altLang="en-US" sz="1090" dirty="0">
                  <a:latin typeface="BIZ UDゴシック" panose="020B0400000000000000" pitchFamily="49" charset="-128"/>
                  <a:ea typeface="BIZ UDゴシック" panose="020B0400000000000000" pitchFamily="49" charset="-128"/>
                </a:rPr>
                <a:t>親権者全員</a:t>
              </a:r>
              <a:r>
                <a:rPr lang="en-US" altLang="ja-JP" sz="1090" dirty="0">
                  <a:latin typeface="BIZ UDゴシック" panose="020B0400000000000000" pitchFamily="49" charset="-128"/>
                  <a:ea typeface="BIZ UDゴシック" panose="020B0400000000000000" pitchFamily="49" charset="-128"/>
                </a:rPr>
                <a:t>)</a:t>
              </a:r>
              <a:r>
                <a:rPr lang="ja-JP" altLang="en-US" sz="1090" dirty="0">
                  <a:latin typeface="BIZ UDゴシック" panose="020B0400000000000000" pitchFamily="49" charset="-128"/>
                  <a:ea typeface="BIZ UDゴシック" panose="020B0400000000000000" pitchFamily="49" charset="-128"/>
                </a:rPr>
                <a:t>が京都府以外の都道府県にお住まいの場合は、それぞれの都道府県の担当課又は在学する学校へお問い合わせください。</a:t>
              </a:r>
              <a:endParaRPr lang="en-US" altLang="ja-JP" sz="1090" dirty="0">
                <a:latin typeface="BIZ UDゴシック" panose="020B0400000000000000" pitchFamily="49" charset="-128"/>
                <a:ea typeface="BIZ UDゴシック" panose="020B0400000000000000" pitchFamily="49" charset="-128"/>
              </a:endParaRPr>
            </a:p>
            <a:p>
              <a:r>
                <a:rPr lang="ja-JP" altLang="en-US" sz="1090" dirty="0">
                  <a:latin typeface="BIZ UDゴシック" panose="020B0400000000000000" pitchFamily="49" charset="-128"/>
                  <a:ea typeface="BIZ UDゴシック" panose="020B0400000000000000" pitchFamily="49" charset="-128"/>
                </a:rPr>
                <a:t>（文部科学省ホームページにお問い合わせ先一覧が掲載されています。）</a:t>
              </a:r>
              <a:endParaRPr kumimoji="1" lang="ja-JP" altLang="en-US" sz="1090" dirty="0">
                <a:latin typeface="BIZ UDゴシック" panose="020B0400000000000000" pitchFamily="49" charset="-128"/>
                <a:ea typeface="BIZ UDゴシック" panose="020B0400000000000000" pitchFamily="49" charset="-128"/>
              </a:endParaRPr>
            </a:p>
          </p:txBody>
        </p:sp>
        <p:sp>
          <p:nvSpPr>
            <p:cNvPr id="47" name="テキスト ボックス 46">
              <a:extLst>
                <a:ext uri="{FF2B5EF4-FFF2-40B4-BE49-F238E27FC236}">
                  <a16:creationId xmlns:a16="http://schemas.microsoft.com/office/drawing/2014/main" id="{8497D51F-457A-4317-BDCC-F1F4D7E92AF9}"/>
                </a:ext>
              </a:extLst>
            </p:cNvPr>
            <p:cNvSpPr txBox="1"/>
            <p:nvPr/>
          </p:nvSpPr>
          <p:spPr>
            <a:xfrm>
              <a:off x="327512" y="8536776"/>
              <a:ext cx="435505" cy="307777"/>
            </a:xfrm>
            <a:prstGeom prst="rect">
              <a:avLst/>
            </a:prstGeom>
            <a:solidFill>
              <a:srgbClr val="FF0000"/>
            </a:solidFill>
            <a:ln w="28575">
              <a:solidFill>
                <a:srgbClr val="FF0000"/>
              </a:solidFill>
            </a:ln>
          </p:spPr>
          <p:txBody>
            <a:bodyPr wrap="square" lIns="46800" rIns="46800" rtlCol="0" anchor="ctr" anchorCtr="0">
              <a:spAutoFit/>
            </a:bodyPr>
            <a:lstStyle/>
            <a:p>
              <a:pPr algn="ctr"/>
              <a:r>
                <a:rPr kumimoji="1" lang="ja-JP" altLang="en-US" sz="1400" b="1" dirty="0">
                  <a:solidFill>
                    <a:schemeClr val="bg1"/>
                  </a:solidFill>
                  <a:latin typeface="BIZ UDゴシック" panose="020B0400000000000000" pitchFamily="49" charset="-128"/>
                  <a:ea typeface="BIZ UDゴシック" panose="020B0400000000000000" pitchFamily="49" charset="-128"/>
                </a:rPr>
                <a:t>注</a:t>
              </a:r>
              <a:endParaRPr kumimoji="1" lang="en-US" altLang="ja-JP" sz="1400" b="1" dirty="0">
                <a:solidFill>
                  <a:schemeClr val="bg1"/>
                </a:solidFill>
                <a:latin typeface="BIZ UDゴシック" panose="020B0400000000000000" pitchFamily="49" charset="-128"/>
                <a:ea typeface="BIZ UDゴシック" panose="020B0400000000000000" pitchFamily="49" charset="-128"/>
              </a:endParaRPr>
            </a:p>
          </p:txBody>
        </p:sp>
      </p:grpSp>
      <p:sp>
        <p:nvSpPr>
          <p:cNvPr id="4" name="矢印: 右 3">
            <a:extLst>
              <a:ext uri="{FF2B5EF4-FFF2-40B4-BE49-F238E27FC236}">
                <a16:creationId xmlns:a16="http://schemas.microsoft.com/office/drawing/2014/main" id="{97644976-2BA3-47D2-8732-45F914B5F6ED}"/>
              </a:ext>
            </a:extLst>
          </p:cNvPr>
          <p:cNvSpPr/>
          <p:nvPr/>
        </p:nvSpPr>
        <p:spPr>
          <a:xfrm>
            <a:off x="3428999" y="9415779"/>
            <a:ext cx="1570035" cy="334408"/>
          </a:xfrm>
          <a:prstGeom prst="rightArrow">
            <a:avLst/>
          </a:prstGeom>
          <a:solidFill>
            <a:srgbClr val="024FA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effectLst/>
            </a:endParaRPr>
          </a:p>
        </p:txBody>
      </p:sp>
      <p:sp>
        <p:nvSpPr>
          <p:cNvPr id="48" name="テキスト ボックス 24">
            <a:extLst>
              <a:ext uri="{FF2B5EF4-FFF2-40B4-BE49-F238E27FC236}">
                <a16:creationId xmlns:a16="http://schemas.microsoft.com/office/drawing/2014/main" id="{986F8CAE-F383-451E-A43E-63EC76582640}"/>
              </a:ext>
            </a:extLst>
          </p:cNvPr>
          <p:cNvSpPr txBox="1">
            <a:spLocks noChangeArrowheads="1"/>
          </p:cNvSpPr>
          <p:nvPr/>
        </p:nvSpPr>
        <p:spPr bwMode="auto">
          <a:xfrm>
            <a:off x="5018085" y="9486803"/>
            <a:ext cx="1733605" cy="192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17475" indent="-117475">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marL="0" indent="0" eaLnBrk="1" hangingPunct="1">
              <a:lnSpc>
                <a:spcPts val="1500"/>
              </a:lnSpc>
            </a:pPr>
            <a:r>
              <a:rPr lang="ja-JP" altLang="en-US" sz="1400" dirty="0">
                <a:latin typeface="BIZ UDゴシック" panose="020B0400000000000000" pitchFamily="49" charset="-128"/>
                <a:ea typeface="BIZ UDゴシック" panose="020B0400000000000000" pitchFamily="49" charset="-128"/>
              </a:rPr>
              <a:t>裏面もご覧ください</a:t>
            </a:r>
            <a:endParaRPr lang="en-US" altLang="ja-JP" sz="1400" dirty="0">
              <a:latin typeface="BIZ UDゴシック" panose="020B0400000000000000" pitchFamily="49" charset="-128"/>
              <a:ea typeface="BIZ UDゴシック" panose="020B0400000000000000" pitchFamily="49" charset="-128"/>
            </a:endParaRPr>
          </a:p>
        </p:txBody>
      </p:sp>
      <p:sp>
        <p:nvSpPr>
          <p:cNvPr id="50" name="円形吹き出し 1">
            <a:extLst>
              <a:ext uri="{FF2B5EF4-FFF2-40B4-BE49-F238E27FC236}">
                <a16:creationId xmlns:a16="http://schemas.microsoft.com/office/drawing/2014/main" id="{7DE30BD5-D06E-4D87-BADA-E7B0B0DC7C6C}"/>
              </a:ext>
            </a:extLst>
          </p:cNvPr>
          <p:cNvSpPr/>
          <p:nvPr/>
        </p:nvSpPr>
        <p:spPr>
          <a:xfrm>
            <a:off x="3755790" y="82826"/>
            <a:ext cx="1968740" cy="580390"/>
          </a:xfrm>
          <a:prstGeom prst="wedgeEllipseCallout">
            <a:avLst>
              <a:gd name="adj1" fmla="val -53121"/>
              <a:gd name="adj2" fmla="val 55271"/>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lnSpc>
                <a:spcPts val="1680"/>
              </a:lnSpc>
            </a:pPr>
            <a:r>
              <a:rPr lang="ja-JP" altLang="en-US" sz="1451" dirty="0">
                <a:solidFill>
                  <a:sysClr val="windowText" lastClr="000000"/>
                </a:solidFill>
                <a:latin typeface="BIZ UDゴシック" panose="020B0400000000000000" pitchFamily="49" charset="-128"/>
                <a:ea typeface="BIZ UDゴシック" panose="020B0400000000000000" pitchFamily="49" charset="-128"/>
              </a:rPr>
              <a:t>一部早期給付</a:t>
            </a:r>
            <a:endParaRPr lang="en-US" altLang="ja-JP" sz="1451" dirty="0">
              <a:solidFill>
                <a:sysClr val="windowText" lastClr="000000"/>
              </a:solidFill>
              <a:latin typeface="BIZ UDゴシック" panose="020B0400000000000000" pitchFamily="49" charset="-128"/>
              <a:ea typeface="BIZ UDゴシック" panose="020B0400000000000000" pitchFamily="49" charset="-128"/>
            </a:endParaRPr>
          </a:p>
          <a:p>
            <a:pPr algn="ctr">
              <a:lnSpc>
                <a:spcPts val="1680"/>
              </a:lnSpc>
            </a:pPr>
            <a:r>
              <a:rPr lang="ja-JP" altLang="en-US" sz="1451" dirty="0">
                <a:solidFill>
                  <a:sysClr val="windowText" lastClr="000000"/>
                </a:solidFill>
                <a:latin typeface="BIZ UDゴシック" panose="020B0400000000000000" pitchFamily="49" charset="-128"/>
                <a:ea typeface="BIZ UDゴシック" panose="020B0400000000000000" pitchFamily="49" charset="-128"/>
              </a:rPr>
              <a:t>申請２回目含む</a:t>
            </a:r>
          </a:p>
        </p:txBody>
      </p:sp>
      <p:sp>
        <p:nvSpPr>
          <p:cNvPr id="51" name="角丸四角形 2">
            <a:extLst>
              <a:ext uri="{FF2B5EF4-FFF2-40B4-BE49-F238E27FC236}">
                <a16:creationId xmlns:a16="http://schemas.microsoft.com/office/drawing/2014/main" id="{BFECA4C3-30FD-4B3E-AFFA-8AEE709C67CE}"/>
              </a:ext>
            </a:extLst>
          </p:cNvPr>
          <p:cNvSpPr/>
          <p:nvPr/>
        </p:nvSpPr>
        <p:spPr>
          <a:xfrm>
            <a:off x="5774494" y="52941"/>
            <a:ext cx="974101" cy="511693"/>
          </a:xfrm>
          <a:prstGeom prst="round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46800" rIns="468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ctr"/>
            <a:r>
              <a:rPr lang="ja-JP" altLang="en-US" sz="1800" dirty="0">
                <a:solidFill>
                  <a:sysClr val="windowText" lastClr="000000"/>
                </a:solidFill>
                <a:latin typeface="BIZ UDゴシック" panose="020B0400000000000000" pitchFamily="49" charset="-128"/>
                <a:ea typeface="BIZ UDゴシック" panose="020B0400000000000000" pitchFamily="49" charset="-128"/>
              </a:rPr>
              <a:t>（表）</a:t>
            </a:r>
            <a:endParaRPr lang="ja-JP" altLang="en-US" sz="1600" dirty="0">
              <a:solidFill>
                <a:sysClr val="windowText" lastClr="000000"/>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956204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24">
            <a:extLst>
              <a:ext uri="{FF2B5EF4-FFF2-40B4-BE49-F238E27FC236}">
                <a16:creationId xmlns:a16="http://schemas.microsoft.com/office/drawing/2014/main" id="{8CB710D4-7E66-483D-BCB7-AABBC935E10B}"/>
              </a:ext>
            </a:extLst>
          </p:cNvPr>
          <p:cNvSpPr txBox="1">
            <a:spLocks noChangeArrowheads="1"/>
          </p:cNvSpPr>
          <p:nvPr/>
        </p:nvSpPr>
        <p:spPr bwMode="auto">
          <a:xfrm>
            <a:off x="0" y="618725"/>
            <a:ext cx="6858000" cy="288613"/>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38411" tIns="46137" rIns="0" bIns="46137" anchor="ctr" anchorCtr="0">
            <a:spAutoFit/>
          </a:bodyPr>
          <a:lstStyle>
            <a:lvl1pPr marL="246063" indent="-246063">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70" b="1" dirty="0">
                <a:solidFill>
                  <a:schemeClr val="bg1"/>
                </a:solidFill>
                <a:latin typeface="BIZ UDゴシック" panose="020B0400000000000000" pitchFamily="49" charset="-128"/>
                <a:ea typeface="BIZ UDゴシック" panose="020B0400000000000000" pitchFamily="49" charset="-128"/>
              </a:rPr>
              <a:t>◆　給付額（年額）について</a:t>
            </a:r>
            <a:endParaRPr lang="en-US" altLang="ja-JP" sz="1270" b="1" dirty="0">
              <a:solidFill>
                <a:schemeClr val="bg1"/>
              </a:solidFill>
              <a:latin typeface="BIZ UDゴシック" panose="020B0400000000000000" pitchFamily="49" charset="-128"/>
              <a:ea typeface="BIZ UDゴシック" panose="020B0400000000000000" pitchFamily="49" charset="-128"/>
            </a:endParaRPr>
          </a:p>
        </p:txBody>
      </p:sp>
      <p:sp>
        <p:nvSpPr>
          <p:cNvPr id="10" name="テキスト ボックス 24">
            <a:extLst>
              <a:ext uri="{FF2B5EF4-FFF2-40B4-BE49-F238E27FC236}">
                <a16:creationId xmlns:a16="http://schemas.microsoft.com/office/drawing/2014/main" id="{3C50FCE9-984B-4F60-8C42-5C5D7607E996}"/>
              </a:ext>
            </a:extLst>
          </p:cNvPr>
          <p:cNvSpPr txBox="1">
            <a:spLocks noChangeArrowheads="1"/>
          </p:cNvSpPr>
          <p:nvPr/>
        </p:nvSpPr>
        <p:spPr bwMode="auto">
          <a:xfrm>
            <a:off x="0" y="6222459"/>
            <a:ext cx="6858000" cy="288613"/>
          </a:xfrm>
          <a:prstGeom prst="rect">
            <a:avLst/>
          </a:prstGeom>
          <a:noFill/>
          <a:ln w="9525">
            <a:noFill/>
            <a:miter lim="800000"/>
            <a:headEnd/>
            <a:tailEnd/>
          </a:ln>
          <a:extLst/>
        </p:spPr>
        <p:txBody>
          <a:bodyPr wrap="square" lIns="138411" tIns="46137" rIns="0" bIns="46137">
            <a:spAutoFit/>
          </a:bodyPr>
          <a:lstStyle>
            <a:lvl1pPr marL="246063" indent="-246063">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70" b="1" dirty="0">
                <a:latin typeface="BIZ UDゴシック" panose="020B0400000000000000" pitchFamily="49" charset="-128"/>
                <a:ea typeface="BIZ UDゴシック" panose="020B0400000000000000" pitchFamily="49" charset="-128"/>
              </a:rPr>
              <a:t>◆　問い合わせ先</a:t>
            </a:r>
            <a:r>
              <a:rPr lang="ja-JP" altLang="en-US" sz="816" dirty="0">
                <a:latin typeface="BIZ UDゴシック" panose="020B0400000000000000" pitchFamily="49" charset="-128"/>
                <a:ea typeface="BIZ UDゴシック" panose="020B0400000000000000" pitchFamily="49" charset="-128"/>
              </a:rPr>
              <a:t>（</a:t>
            </a:r>
            <a:r>
              <a:rPr lang="en-US" altLang="ja-JP" sz="816" dirty="0">
                <a:latin typeface="BIZ UDゴシック" panose="020B0400000000000000" pitchFamily="49" charset="-128"/>
                <a:ea typeface="BIZ UDゴシック" panose="020B0400000000000000" pitchFamily="49" charset="-128"/>
              </a:rPr>
              <a:t>※</a:t>
            </a:r>
            <a:r>
              <a:rPr lang="ja-JP" altLang="en-US" sz="816" dirty="0">
                <a:latin typeface="BIZ UDゴシック" panose="020B0400000000000000" pitchFamily="49" charset="-128"/>
                <a:ea typeface="BIZ UDゴシック" panose="020B0400000000000000" pitchFamily="49" charset="-128"/>
              </a:rPr>
              <a:t>私立高校分は京都府文化生活部文教課</a:t>
            </a:r>
            <a:r>
              <a:rPr lang="en-US" altLang="ja-JP" sz="816" dirty="0">
                <a:latin typeface="BIZ UDゴシック" panose="020B0400000000000000" pitchFamily="49" charset="-128"/>
                <a:ea typeface="BIZ UDゴシック" panose="020B0400000000000000" pitchFamily="49" charset="-128"/>
              </a:rPr>
              <a:t>(075-414-4516)</a:t>
            </a:r>
            <a:r>
              <a:rPr lang="ja-JP" altLang="en-US" sz="816" dirty="0">
                <a:latin typeface="BIZ UDゴシック" panose="020B0400000000000000" pitchFamily="49" charset="-128"/>
                <a:ea typeface="BIZ UDゴシック" panose="020B0400000000000000" pitchFamily="49" charset="-128"/>
              </a:rPr>
              <a:t>が所管しています。）　</a:t>
            </a:r>
            <a:endParaRPr lang="en-US" altLang="ja-JP" sz="1270" dirty="0">
              <a:latin typeface="BIZ UDゴシック" panose="020B0400000000000000" pitchFamily="49" charset="-128"/>
              <a:ea typeface="BIZ UDゴシック" panose="020B0400000000000000" pitchFamily="49" charset="-128"/>
            </a:endParaRPr>
          </a:p>
        </p:txBody>
      </p:sp>
      <p:sp>
        <p:nvSpPr>
          <p:cNvPr id="12" name="角丸四角形 2">
            <a:extLst>
              <a:ext uri="{FF2B5EF4-FFF2-40B4-BE49-F238E27FC236}">
                <a16:creationId xmlns:a16="http://schemas.microsoft.com/office/drawing/2014/main" id="{D1075834-F1B7-4A77-AA36-1B1F98E077E9}"/>
              </a:ext>
            </a:extLst>
          </p:cNvPr>
          <p:cNvSpPr/>
          <p:nvPr/>
        </p:nvSpPr>
        <p:spPr>
          <a:xfrm>
            <a:off x="5774494" y="52941"/>
            <a:ext cx="974101" cy="511693"/>
          </a:xfrm>
          <a:prstGeom prst="round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46800" rIns="468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ctr"/>
            <a:r>
              <a:rPr lang="ja-JP" altLang="en-US" sz="1800" dirty="0">
                <a:solidFill>
                  <a:sysClr val="windowText" lastClr="000000"/>
                </a:solidFill>
                <a:latin typeface="BIZ UDゴシック" panose="020B0400000000000000" pitchFamily="49" charset="-128"/>
                <a:ea typeface="BIZ UDゴシック" panose="020B0400000000000000" pitchFamily="49" charset="-128"/>
              </a:rPr>
              <a:t>（裏）</a:t>
            </a:r>
            <a:endParaRPr lang="ja-JP" altLang="en-US" sz="1600" dirty="0">
              <a:solidFill>
                <a:sysClr val="windowText" lastClr="000000"/>
              </a:solidFill>
              <a:latin typeface="BIZ UDゴシック" panose="020B0400000000000000" pitchFamily="49" charset="-128"/>
              <a:ea typeface="BIZ UDゴシック" panose="020B0400000000000000" pitchFamily="49" charset="-128"/>
            </a:endParaRPr>
          </a:p>
        </p:txBody>
      </p:sp>
      <p:sp>
        <p:nvSpPr>
          <p:cNvPr id="15" name="テキスト ボックス 24">
            <a:extLst>
              <a:ext uri="{FF2B5EF4-FFF2-40B4-BE49-F238E27FC236}">
                <a16:creationId xmlns:a16="http://schemas.microsoft.com/office/drawing/2014/main" id="{BE843F3F-B8C5-42FD-A369-E1C310A7C153}"/>
              </a:ext>
            </a:extLst>
          </p:cNvPr>
          <p:cNvSpPr txBox="1">
            <a:spLocks noChangeArrowheads="1"/>
          </p:cNvSpPr>
          <p:nvPr/>
        </p:nvSpPr>
        <p:spPr bwMode="auto">
          <a:xfrm>
            <a:off x="0" y="3852098"/>
            <a:ext cx="6858000" cy="288613"/>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38411" tIns="46137" rIns="0" bIns="46137" anchor="ctr" anchorCtr="0">
            <a:spAutoFit/>
          </a:bodyPr>
          <a:lstStyle>
            <a:lvl1pPr marL="246063" indent="-246063">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70" b="1" dirty="0">
                <a:solidFill>
                  <a:schemeClr val="bg1"/>
                </a:solidFill>
                <a:latin typeface="BIZ UDゴシック" panose="020B0400000000000000" pitchFamily="49" charset="-128"/>
                <a:ea typeface="BIZ UDゴシック" panose="020B0400000000000000" pitchFamily="49" charset="-128"/>
              </a:rPr>
              <a:t>◆　京都府の他の奨学金等との併給について</a:t>
            </a:r>
            <a:endParaRPr lang="en-US" altLang="ja-JP" sz="1270" b="1" dirty="0">
              <a:solidFill>
                <a:schemeClr val="bg1"/>
              </a:solidFill>
              <a:latin typeface="BIZ UDゴシック" panose="020B0400000000000000" pitchFamily="49" charset="-128"/>
              <a:ea typeface="BIZ UDゴシック" panose="020B0400000000000000" pitchFamily="49" charset="-128"/>
            </a:endParaRPr>
          </a:p>
        </p:txBody>
      </p:sp>
      <p:sp>
        <p:nvSpPr>
          <p:cNvPr id="16" name="テキスト ボックス 24">
            <a:extLst>
              <a:ext uri="{FF2B5EF4-FFF2-40B4-BE49-F238E27FC236}">
                <a16:creationId xmlns:a16="http://schemas.microsoft.com/office/drawing/2014/main" id="{01C722B8-240E-475B-ABDB-9471700B999F}"/>
              </a:ext>
            </a:extLst>
          </p:cNvPr>
          <p:cNvSpPr txBox="1">
            <a:spLocks noChangeArrowheads="1"/>
          </p:cNvSpPr>
          <p:nvPr/>
        </p:nvSpPr>
        <p:spPr bwMode="auto">
          <a:xfrm>
            <a:off x="304506" y="4217893"/>
            <a:ext cx="6449169" cy="164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17475" indent="-117475">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marL="0" indent="0" eaLnBrk="1" hangingPunct="1">
              <a:lnSpc>
                <a:spcPts val="1500"/>
              </a:lnSpc>
            </a:pPr>
            <a:r>
              <a:rPr lang="ja-JP" altLang="en-US" sz="1088" dirty="0">
                <a:latin typeface="BIZ UDゴシック" panose="020B0400000000000000" pitchFamily="49" charset="-128"/>
                <a:ea typeface="BIZ UDゴシック" panose="020B0400000000000000" pitchFamily="49" charset="-128"/>
              </a:rPr>
              <a:t>以下の京都府の他の奨学金等を受給されている場合、支給額が調整されるものがあります。</a:t>
            </a:r>
            <a:endParaRPr lang="en-US" altLang="ja-JP" sz="1088" dirty="0">
              <a:latin typeface="BIZ UDゴシック" panose="020B0400000000000000" pitchFamily="49" charset="-128"/>
              <a:ea typeface="BIZ UDゴシック" panose="020B0400000000000000" pitchFamily="49" charset="-128"/>
            </a:endParaRPr>
          </a:p>
        </p:txBody>
      </p:sp>
      <p:graphicFrame>
        <p:nvGraphicFramePr>
          <p:cNvPr id="17" name="表 16">
            <a:extLst>
              <a:ext uri="{FF2B5EF4-FFF2-40B4-BE49-F238E27FC236}">
                <a16:creationId xmlns:a16="http://schemas.microsoft.com/office/drawing/2014/main" id="{794970DC-B7C8-4A9C-A889-84E85B2541C5}"/>
              </a:ext>
            </a:extLst>
          </p:cNvPr>
          <p:cNvGraphicFramePr>
            <a:graphicFrameLocks noGrp="1"/>
          </p:cNvGraphicFramePr>
          <p:nvPr>
            <p:extLst>
              <p:ext uri="{D42A27DB-BD31-4B8C-83A1-F6EECF244321}">
                <p14:modId xmlns:p14="http://schemas.microsoft.com/office/powerpoint/2010/main" val="958211830"/>
              </p:ext>
            </p:extLst>
          </p:nvPr>
        </p:nvGraphicFramePr>
        <p:xfrm>
          <a:off x="304506" y="4503732"/>
          <a:ext cx="6369404" cy="1020768"/>
        </p:xfrm>
        <a:graphic>
          <a:graphicData uri="http://schemas.openxmlformats.org/drawingml/2006/table">
            <a:tbl>
              <a:tblPr firstRow="1" bandRow="1">
                <a:tableStyleId>{2D5ABB26-0587-4C30-8999-92F81FD0307C}</a:tableStyleId>
              </a:tblPr>
              <a:tblGrid>
                <a:gridCol w="3184702">
                  <a:extLst>
                    <a:ext uri="{9D8B030D-6E8A-4147-A177-3AD203B41FA5}">
                      <a16:colId xmlns:a16="http://schemas.microsoft.com/office/drawing/2014/main" val="2806505164"/>
                    </a:ext>
                  </a:extLst>
                </a:gridCol>
                <a:gridCol w="3184702">
                  <a:extLst>
                    <a:ext uri="{9D8B030D-6E8A-4147-A177-3AD203B41FA5}">
                      <a16:colId xmlns:a16="http://schemas.microsoft.com/office/drawing/2014/main" val="3805231591"/>
                    </a:ext>
                  </a:extLst>
                </a:gridCol>
              </a:tblGrid>
              <a:tr h="340256">
                <a:tc>
                  <a:txBody>
                    <a:bodyPr/>
                    <a:lstStyle/>
                    <a:p>
                      <a:pPr algn="l"/>
                      <a:r>
                        <a:rPr kumimoji="1" lang="zh-CN" altLang="en-US" sz="1200" dirty="0">
                          <a:latin typeface="BIZ UDゴシック" panose="020B0400000000000000" pitchFamily="49" charset="-128"/>
                          <a:ea typeface="BIZ UDゴシック" panose="020B0400000000000000" pitchFamily="49" charset="-128"/>
                        </a:rPr>
                        <a:t>京都府高等学校等定時制通信制修学奨励金</a:t>
                      </a:r>
                      <a:endParaRPr kumimoji="1" lang="ja-JP" altLang="en-US" sz="1200"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zh-CN" altLang="en-US" sz="1200" dirty="0">
                          <a:latin typeface="BIZ UDゴシック" panose="020B0400000000000000" pitchFamily="49" charset="-128"/>
                          <a:ea typeface="BIZ UDゴシック" panose="020B0400000000000000" pitchFamily="49" charset="-128"/>
                        </a:rPr>
                        <a:t>母子家庭奨学金</a:t>
                      </a:r>
                      <a:endParaRPr kumimoji="1" lang="ja-JP" altLang="en-US" sz="1200"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3399742"/>
                  </a:ext>
                </a:extLst>
              </a:tr>
              <a:tr h="340256">
                <a:tc>
                  <a:txBody>
                    <a:bodyPr/>
                    <a:lstStyle/>
                    <a:p>
                      <a:pPr algn="l"/>
                      <a:r>
                        <a:rPr kumimoji="1" lang="zh-CN" altLang="en-US" sz="1200" dirty="0">
                          <a:latin typeface="BIZ UDゴシック" panose="020B0400000000000000" pitchFamily="49" charset="-128"/>
                          <a:ea typeface="BIZ UDゴシック" panose="020B0400000000000000" pitchFamily="49" charset="-128"/>
                        </a:rPr>
                        <a:t>京都府高等学校等修学資金</a:t>
                      </a:r>
                      <a:endParaRPr kumimoji="1" lang="ja-JP" altLang="en-US" sz="1200"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latin typeface="BIZ UDゴシック" panose="020B0400000000000000" pitchFamily="49" charset="-128"/>
                          <a:ea typeface="BIZ UDゴシック" panose="020B0400000000000000" pitchFamily="49" charset="-128"/>
                        </a:rPr>
                        <a:t>京都府高校生給付型奨学金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2184684"/>
                  </a:ext>
                </a:extLst>
              </a:tr>
              <a:tr h="340256">
                <a:tc>
                  <a:txBody>
                    <a:bodyPr/>
                    <a:lstStyle/>
                    <a:p>
                      <a:pPr algn="l"/>
                      <a:r>
                        <a:rPr kumimoji="1" lang="ja-JP" altLang="en-US" sz="1200" dirty="0">
                          <a:latin typeface="BIZ UDゴシック" panose="020B0400000000000000" pitchFamily="49" charset="-128"/>
                          <a:ea typeface="BIZ UDゴシック" panose="020B0400000000000000" pitchFamily="49" charset="-128"/>
                        </a:rPr>
                        <a:t>交通遺児奨学金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200"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740541233"/>
                  </a:ext>
                </a:extLst>
              </a:tr>
            </a:tbl>
          </a:graphicData>
        </a:graphic>
      </p:graphicFrame>
      <p:sp>
        <p:nvSpPr>
          <p:cNvPr id="18" name="テキスト ボックス 17">
            <a:extLst>
              <a:ext uri="{FF2B5EF4-FFF2-40B4-BE49-F238E27FC236}">
                <a16:creationId xmlns:a16="http://schemas.microsoft.com/office/drawing/2014/main" id="{40CD03BF-4DC5-469F-8F12-BB753262BBED}"/>
              </a:ext>
            </a:extLst>
          </p:cNvPr>
          <p:cNvSpPr txBox="1"/>
          <p:nvPr/>
        </p:nvSpPr>
        <p:spPr>
          <a:xfrm>
            <a:off x="396346" y="6616733"/>
            <a:ext cx="6065309" cy="557012"/>
          </a:xfrm>
          <a:prstGeom prst="rect">
            <a:avLst/>
          </a:prstGeom>
          <a:noFill/>
          <a:ln w="28575">
            <a:solidFill>
              <a:srgbClr val="024FA1"/>
            </a:solidFill>
          </a:ln>
        </p:spPr>
        <p:txBody>
          <a:bodyPr wrap="square" lIns="46800" rIns="46800" rtlCol="0" anchor="ctr" anchorCtr="0">
            <a:spAutoFit/>
          </a:bodyPr>
          <a:lstStyle/>
          <a:p>
            <a:pPr eaLnBrk="1" hangingPunct="1">
              <a:lnSpc>
                <a:spcPct val="150000"/>
              </a:lnSpc>
            </a:pPr>
            <a:r>
              <a:rPr lang="ja-JP" altLang="en-US" sz="1100" b="1" dirty="0">
                <a:latin typeface="BIZ UDゴシック" panose="020B0400000000000000" pitchFamily="49" charset="-128"/>
                <a:ea typeface="BIZ UDゴシック" panose="020B0400000000000000" pitchFamily="49" charset="-128"/>
              </a:rPr>
              <a:t>京都府立海洋高等学校（電話０７７２－２５－０３３１）</a:t>
            </a:r>
            <a:endParaRPr lang="en-US" altLang="ja-JP" sz="1100" b="1" dirty="0">
              <a:latin typeface="BIZ UDゴシック" panose="020B0400000000000000" pitchFamily="49" charset="-128"/>
              <a:ea typeface="BIZ UDゴシック" panose="020B0400000000000000" pitchFamily="49" charset="-128"/>
            </a:endParaRPr>
          </a:p>
          <a:p>
            <a:pPr eaLnBrk="1" hangingPunct="1">
              <a:lnSpc>
                <a:spcPct val="150000"/>
              </a:lnSpc>
            </a:pPr>
            <a:r>
              <a:rPr lang="ja-JP" altLang="en-US" sz="1100" b="1" dirty="0">
                <a:latin typeface="BIZ UDゴシック" panose="020B0400000000000000" pitchFamily="49" charset="-128"/>
                <a:ea typeface="BIZ UDゴシック" panose="020B0400000000000000" pitchFamily="49" charset="-128"/>
              </a:rPr>
              <a:t>京都府教育庁指導部高校教育課修学支援係（電話０７５－５７４－７５３９）</a:t>
            </a:r>
            <a:endParaRPr lang="en-US" altLang="ja-JP" sz="1100" b="1" dirty="0">
              <a:latin typeface="BIZ UDゴシック" panose="020B0400000000000000" pitchFamily="49" charset="-128"/>
              <a:ea typeface="BIZ UDゴシック" panose="020B0400000000000000" pitchFamily="49" charset="-128"/>
            </a:endParaRPr>
          </a:p>
        </p:txBody>
      </p:sp>
      <p:cxnSp>
        <p:nvCxnSpPr>
          <p:cNvPr id="21" name="直線コネクタ 20">
            <a:extLst>
              <a:ext uri="{FF2B5EF4-FFF2-40B4-BE49-F238E27FC236}">
                <a16:creationId xmlns:a16="http://schemas.microsoft.com/office/drawing/2014/main" id="{7B21019F-93AF-4AF8-A262-11DEEC971D35}"/>
              </a:ext>
            </a:extLst>
          </p:cNvPr>
          <p:cNvCxnSpPr/>
          <p:nvPr/>
        </p:nvCxnSpPr>
        <p:spPr>
          <a:xfrm>
            <a:off x="-180975" y="6134100"/>
            <a:ext cx="7600950" cy="0"/>
          </a:xfrm>
          <a:prstGeom prst="line">
            <a:avLst/>
          </a:prstGeom>
          <a:noFill/>
          <a:ln w="76200">
            <a:solidFill>
              <a:srgbClr val="024FA1"/>
            </a:solidFill>
          </a:ln>
        </p:spPr>
      </p:cxnSp>
      <p:pic>
        <p:nvPicPr>
          <p:cNvPr id="13" name="図 12">
            <a:extLst>
              <a:ext uri="{FF2B5EF4-FFF2-40B4-BE49-F238E27FC236}">
                <a16:creationId xmlns:a16="http://schemas.microsoft.com/office/drawing/2014/main" id="{51FFC5AA-1795-436A-9178-E67D74083A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092" y="937051"/>
            <a:ext cx="6530951" cy="276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7232129"/>
      </p:ext>
    </p:extLst>
  </p:cSld>
  <p:clrMapOvr>
    <a:masterClrMapping/>
  </p:clrMapOvr>
</p:sld>
</file>

<file path=ppt/theme/theme1.xml><?xml version="1.0" encoding="utf-8"?>
<a:theme xmlns:a="http://schemas.openxmlformats.org/drawingml/2006/main" name="Office テーマ">
  <a:themeElements>
    <a:clrScheme name="mext0322">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2445</TotalTime>
  <Words>630</Words>
  <Application>Microsoft Office PowerPoint</Application>
  <PresentationFormat>A4 210 x 297 mm</PresentationFormat>
  <Paragraphs>44</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UDゴシック</vt:lpstr>
      <vt:lpstr>Meiryo Bold</vt:lpstr>
      <vt:lpstr>ＭＳ Ｐゴシック</vt:lpstr>
      <vt:lpstr>Arial</vt:lpstr>
      <vt:lpstr>Calibri</vt:lpstr>
      <vt:lpstr>Wingdings</vt:lpstr>
      <vt:lpstr>Office テーマ</vt:lpstr>
      <vt:lpstr>PowerPoint プレゼンテーション</vt:lpstr>
      <vt:lpstr>PowerPoint プレゼンテーション</vt:lpstr>
    </vt:vector>
  </TitlesOfParts>
  <Company>2AD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tamaki norio</dc:creator>
  <cp:lastModifiedBy>東　範彦</cp:lastModifiedBy>
  <cp:revision>194</cp:revision>
  <cp:lastPrinted>2023-05-10T11:07:55Z</cp:lastPrinted>
  <dcterms:created xsi:type="dcterms:W3CDTF">2018-03-12T11:03:23Z</dcterms:created>
  <dcterms:modified xsi:type="dcterms:W3CDTF">2023-06-17T00:57:15Z</dcterms:modified>
</cp:coreProperties>
</file>