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handoutMasterIdLst>
    <p:handoutMasterId r:id="rId5"/>
  </p:handoutMasterIdLst>
  <p:sldIdLst>
    <p:sldId id="276" r:id="rId2"/>
    <p:sldId id="277" r:id="rId3"/>
  </p:sldIdLst>
  <p:sldSz cx="6858000" cy="9906000" type="A4"/>
  <p:notesSz cx="6807200" cy="9939338"/>
  <p:defaultTextStyle>
    <a:defPPr>
      <a:defRPr lang="ja-JP"/>
    </a:defPPr>
    <a:lvl1pPr algn="l" defTabSz="456392" rtl="0" eaLnBrk="0" fontAlgn="base" hangingPunct="0">
      <a:spcBef>
        <a:spcPct val="0"/>
      </a:spcBef>
      <a:spcAft>
        <a:spcPct val="0"/>
      </a:spcAft>
      <a:defRPr kumimoji="1" kern="1200">
        <a:solidFill>
          <a:schemeClr val="tx1"/>
        </a:solidFill>
        <a:latin typeface="Arial" charset="0"/>
        <a:ea typeface="ＭＳ Ｐゴシック" charset="-128"/>
        <a:cs typeface="+mn-cs"/>
      </a:defRPr>
    </a:lvl1pPr>
    <a:lvl2pPr marL="456392" indent="-36453" algn="l" defTabSz="456392" rtl="0" eaLnBrk="0" fontAlgn="base" hangingPunct="0">
      <a:spcBef>
        <a:spcPct val="0"/>
      </a:spcBef>
      <a:spcAft>
        <a:spcPct val="0"/>
      </a:spcAft>
      <a:defRPr kumimoji="1" kern="1200">
        <a:solidFill>
          <a:schemeClr val="tx1"/>
        </a:solidFill>
        <a:latin typeface="Arial" charset="0"/>
        <a:ea typeface="ＭＳ Ｐゴシック" charset="-128"/>
        <a:cs typeface="+mn-cs"/>
      </a:defRPr>
    </a:lvl2pPr>
    <a:lvl3pPr marL="914241" indent="-74365" algn="l" defTabSz="456392" rtl="0" eaLnBrk="0" fontAlgn="base" hangingPunct="0">
      <a:spcBef>
        <a:spcPct val="0"/>
      </a:spcBef>
      <a:spcAft>
        <a:spcPct val="0"/>
      </a:spcAft>
      <a:defRPr kumimoji="1" kern="1200">
        <a:solidFill>
          <a:schemeClr val="tx1"/>
        </a:solidFill>
        <a:latin typeface="Arial" charset="0"/>
        <a:ea typeface="ＭＳ Ｐゴシック" charset="-128"/>
        <a:cs typeface="+mn-cs"/>
      </a:defRPr>
    </a:lvl3pPr>
    <a:lvl4pPr marL="1370632" indent="-110817" algn="l" defTabSz="456392" rtl="0" eaLnBrk="0" fontAlgn="base" hangingPunct="0">
      <a:spcBef>
        <a:spcPct val="0"/>
      </a:spcBef>
      <a:spcAft>
        <a:spcPct val="0"/>
      </a:spcAft>
      <a:defRPr kumimoji="1" kern="1200">
        <a:solidFill>
          <a:schemeClr val="tx1"/>
        </a:solidFill>
        <a:latin typeface="Arial" charset="0"/>
        <a:ea typeface="ＭＳ Ｐゴシック" charset="-128"/>
        <a:cs typeface="+mn-cs"/>
      </a:defRPr>
    </a:lvl4pPr>
    <a:lvl5pPr marL="1828481" indent="-148728" algn="l" defTabSz="456392" rtl="0" eaLnBrk="0" fontAlgn="base" hangingPunct="0">
      <a:spcBef>
        <a:spcPct val="0"/>
      </a:spcBef>
      <a:spcAft>
        <a:spcPct val="0"/>
      </a:spcAft>
      <a:defRPr kumimoji="1" kern="1200">
        <a:solidFill>
          <a:schemeClr val="tx1"/>
        </a:solidFill>
        <a:latin typeface="Arial" charset="0"/>
        <a:ea typeface="ＭＳ Ｐゴシック" charset="-128"/>
        <a:cs typeface="+mn-cs"/>
      </a:defRPr>
    </a:lvl5pPr>
    <a:lvl6pPr marL="2099691" algn="l" defTabSz="839876" rtl="0" eaLnBrk="1" latinLnBrk="0" hangingPunct="1">
      <a:defRPr kumimoji="1" kern="1200">
        <a:solidFill>
          <a:schemeClr val="tx1"/>
        </a:solidFill>
        <a:latin typeface="Arial" charset="0"/>
        <a:ea typeface="ＭＳ Ｐゴシック" charset="-128"/>
        <a:cs typeface="+mn-cs"/>
      </a:defRPr>
    </a:lvl6pPr>
    <a:lvl7pPr marL="2519629" algn="l" defTabSz="839876" rtl="0" eaLnBrk="1" latinLnBrk="0" hangingPunct="1">
      <a:defRPr kumimoji="1" kern="1200">
        <a:solidFill>
          <a:schemeClr val="tx1"/>
        </a:solidFill>
        <a:latin typeface="Arial" charset="0"/>
        <a:ea typeface="ＭＳ Ｐゴシック" charset="-128"/>
        <a:cs typeface="+mn-cs"/>
      </a:defRPr>
    </a:lvl7pPr>
    <a:lvl8pPr marL="2939567" algn="l" defTabSz="839876" rtl="0" eaLnBrk="1" latinLnBrk="0" hangingPunct="1">
      <a:defRPr kumimoji="1" kern="1200">
        <a:solidFill>
          <a:schemeClr val="tx1"/>
        </a:solidFill>
        <a:latin typeface="Arial" charset="0"/>
        <a:ea typeface="ＭＳ Ｐゴシック" charset="-128"/>
        <a:cs typeface="+mn-cs"/>
      </a:defRPr>
    </a:lvl8pPr>
    <a:lvl9pPr marL="3359506" algn="l" defTabSz="839876"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147"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4FA1"/>
    <a:srgbClr val="4BB5C5"/>
    <a:srgbClr val="CDECF1"/>
    <a:srgbClr val="C2DCE6"/>
    <a:srgbClr val="C5E2F0"/>
    <a:srgbClr val="C5E2FA"/>
    <a:srgbClr val="133176"/>
    <a:srgbClr val="BADB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3" autoAdjust="0"/>
    <p:restoredTop sz="94660"/>
  </p:normalViewPr>
  <p:slideViewPr>
    <p:cSldViewPr snapToGrid="0" snapToObjects="1">
      <p:cViewPr>
        <p:scale>
          <a:sx n="70" d="100"/>
          <a:sy n="70" d="100"/>
        </p:scale>
        <p:origin x="1884" y="-210"/>
      </p:cViewPr>
      <p:guideLst>
        <p:guide orient="horz" pos="3147"/>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86C92A32-6136-4152-A1CC-835B6590E5E5}"/>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a:extLst>
              <a:ext uri="{FF2B5EF4-FFF2-40B4-BE49-F238E27FC236}">
                <a16:creationId xmlns:a16="http://schemas.microsoft.com/office/drawing/2014/main" id="{604FC298-4CD7-4B40-AF65-B3747A67FA5E}"/>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986342AC-352A-4D56-A3D7-08FD0F945D8E}" type="datetimeFigureOut">
              <a:rPr kumimoji="1" lang="ja-JP" altLang="en-US" smtClean="0"/>
              <a:t>2023/6/17</a:t>
            </a:fld>
            <a:endParaRPr kumimoji="1" lang="ja-JP" altLang="en-US" dirty="0"/>
          </a:p>
        </p:txBody>
      </p:sp>
      <p:sp>
        <p:nvSpPr>
          <p:cNvPr id="4" name="フッター プレースホルダー 3">
            <a:extLst>
              <a:ext uri="{FF2B5EF4-FFF2-40B4-BE49-F238E27FC236}">
                <a16:creationId xmlns:a16="http://schemas.microsoft.com/office/drawing/2014/main" id="{DCA7ED27-08C3-4AFB-89E7-81CBB0E0EDF5}"/>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a:extLst>
              <a:ext uri="{FF2B5EF4-FFF2-40B4-BE49-F238E27FC236}">
                <a16:creationId xmlns:a16="http://schemas.microsoft.com/office/drawing/2014/main" id="{26945E8D-6597-4532-97A4-96F6FEC82AEF}"/>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E81C9A7B-A938-4FD0-957E-FC817D5659B5}" type="slidenum">
              <a:rPr kumimoji="1" lang="ja-JP" altLang="en-US" smtClean="0"/>
              <a:t>‹#›</a:t>
            </a:fld>
            <a:endParaRPr kumimoji="1" lang="ja-JP" altLang="en-US" dirty="0"/>
          </a:p>
        </p:txBody>
      </p:sp>
    </p:spTree>
    <p:extLst>
      <p:ext uri="{BB962C8B-B14F-4D97-AF65-F5344CB8AC3E}">
        <p14:creationId xmlns:p14="http://schemas.microsoft.com/office/powerpoint/2010/main" val="190806003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defTabSz="497754" eaLnBrk="1" hangingPunct="1">
              <a:defRPr sz="1200">
                <a:latin typeface="Arial" charset="0"/>
                <a:ea typeface="ＭＳ Ｐゴシック" charset="-128"/>
                <a:cs typeface="ＭＳ Ｐゴシック" charset="-128"/>
              </a:defRPr>
            </a:lvl1pPr>
          </a:lstStyle>
          <a:p>
            <a:pPr>
              <a:defRPr/>
            </a:pPr>
            <a:endParaRPr lang="ja-JP" altLang="en-US" dirty="0"/>
          </a:p>
        </p:txBody>
      </p:sp>
      <p:sp>
        <p:nvSpPr>
          <p:cNvPr id="3" name="日付プレースホルダ 2"/>
          <p:cNvSpPr>
            <a:spLocks noGrp="1"/>
          </p:cNvSpPr>
          <p:nvPr>
            <p:ph type="dt" idx="1"/>
          </p:nvPr>
        </p:nvSpPr>
        <p:spPr>
          <a:xfrm>
            <a:off x="3856038" y="0"/>
            <a:ext cx="2949575"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ea typeface="ＭＳ Ｐゴシック" panose="020B0600070205080204" pitchFamily="50" charset="-128"/>
              </a:defRPr>
            </a:lvl1pPr>
          </a:lstStyle>
          <a:p>
            <a:pPr>
              <a:defRPr/>
            </a:pPr>
            <a:fld id="{4F699A62-0FA1-46B2-B3E6-A079438919C0}" type="datetime1">
              <a:rPr lang="ja-JP" altLang="en-US"/>
              <a:pPr>
                <a:defRPr/>
              </a:pPr>
              <a:t>2023/6/17</a:t>
            </a:fld>
            <a:endParaRPr lang="ja-JP" altLang="en-US" dirty="0"/>
          </a:p>
        </p:txBody>
      </p:sp>
      <p:sp>
        <p:nvSpPr>
          <p:cNvPr id="4" name="スライド イメージ プレースホルダ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pPr lvl="0"/>
            <a:endParaRPr lang="ja-JP" altLang="en-US" noProof="0" dirty="0"/>
          </a:p>
        </p:txBody>
      </p:sp>
      <p:sp>
        <p:nvSpPr>
          <p:cNvPr id="5" name="ノート プレースホルダ 4"/>
          <p:cNvSpPr>
            <a:spLocks noGrp="1"/>
          </p:cNvSpPr>
          <p:nvPr>
            <p:ph type="body" sz="quarter" idx="3"/>
          </p:nvPr>
        </p:nvSpPr>
        <p:spPr>
          <a:xfrm>
            <a:off x="681038" y="4721225"/>
            <a:ext cx="5445125" cy="4471988"/>
          </a:xfrm>
          <a:prstGeom prst="rect">
            <a:avLst/>
          </a:prstGeom>
        </p:spPr>
        <p:txBody>
          <a:bodyPr vert="horz" wrap="square" lIns="91440" tIns="45720" rIns="91440" bIns="45720" numCol="1" anchor="t" anchorCtr="0" compatLnSpc="1">
            <a:prstTxWarp prst="textNoShape">
              <a:avLst/>
            </a:prstTxWarp>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defTabSz="497754" eaLnBrk="1" hangingPunct="1">
              <a:defRPr sz="1200">
                <a:latin typeface="Arial" charset="0"/>
                <a:ea typeface="ＭＳ Ｐゴシック" charset="-128"/>
                <a:cs typeface="ＭＳ Ｐゴシック" charset="-128"/>
              </a:defRPr>
            </a:lvl1pPr>
          </a:lstStyle>
          <a:p>
            <a:pPr>
              <a:defRPr/>
            </a:pPr>
            <a:endParaRPr lang="ja-JP" altLang="en-US" dirty="0"/>
          </a:p>
        </p:txBody>
      </p:sp>
      <p:sp>
        <p:nvSpPr>
          <p:cNvPr id="7" name="スライド番号プレースホルダ 6"/>
          <p:cNvSpPr>
            <a:spLocks noGrp="1"/>
          </p:cNvSpPr>
          <p:nvPr>
            <p:ph type="sldNum" sz="quarter" idx="5"/>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5D4397-1E25-4411-973B-EE90B9ECB3C7}" type="slidenum">
              <a:rPr lang="ja-JP" altLang="en-US"/>
              <a:pPr>
                <a:defRPr/>
              </a:pPr>
              <a:t>‹#›</a:t>
            </a:fld>
            <a:endParaRPr lang="ja-JP" altLang="en-US" dirty="0"/>
          </a:p>
        </p:txBody>
      </p:sp>
    </p:spTree>
    <p:extLst>
      <p:ext uri="{BB962C8B-B14F-4D97-AF65-F5344CB8AC3E}">
        <p14:creationId xmlns:p14="http://schemas.microsoft.com/office/powerpoint/2010/main" val="2607286000"/>
      </p:ext>
    </p:extLst>
  </p:cSld>
  <p:clrMap bg1="lt1" tx1="dk1" bg2="lt2" tx2="dk2" accent1="accent1" accent2="accent2" accent3="accent3" accent4="accent4" accent5="accent5" accent6="accent6" hlink="hlink" folHlink="folHlink"/>
  <p:hf sldNum="0" hdr="0" ftr="0" dt="0"/>
  <p:notesStyle>
    <a:lvl1pPr algn="l" defTabSz="456392" rtl="0" eaLnBrk="0" fontAlgn="base" hangingPunct="0">
      <a:spcBef>
        <a:spcPct val="30000"/>
      </a:spcBef>
      <a:spcAft>
        <a:spcPct val="0"/>
      </a:spcAft>
      <a:defRPr kumimoji="1" sz="1194" kern="1200">
        <a:solidFill>
          <a:schemeClr val="tx1"/>
        </a:solidFill>
        <a:latin typeface="+mn-lt"/>
        <a:ea typeface="+mn-ea"/>
        <a:cs typeface="ＭＳ Ｐゴシック" charset="-128"/>
      </a:defRPr>
    </a:lvl1pPr>
    <a:lvl2pPr marL="456392" algn="l" defTabSz="456392" rtl="0" eaLnBrk="0" fontAlgn="base" hangingPunct="0">
      <a:spcBef>
        <a:spcPct val="30000"/>
      </a:spcBef>
      <a:spcAft>
        <a:spcPct val="0"/>
      </a:spcAft>
      <a:defRPr kumimoji="1" sz="1194" kern="1200">
        <a:solidFill>
          <a:schemeClr val="tx1"/>
        </a:solidFill>
        <a:latin typeface="+mn-lt"/>
        <a:ea typeface="+mn-ea"/>
        <a:cs typeface="+mn-cs"/>
      </a:defRPr>
    </a:lvl2pPr>
    <a:lvl3pPr marL="914241" algn="l" defTabSz="456392" rtl="0" eaLnBrk="0" fontAlgn="base" hangingPunct="0">
      <a:spcBef>
        <a:spcPct val="30000"/>
      </a:spcBef>
      <a:spcAft>
        <a:spcPct val="0"/>
      </a:spcAft>
      <a:defRPr kumimoji="1" sz="1194" kern="1200">
        <a:solidFill>
          <a:schemeClr val="tx1"/>
        </a:solidFill>
        <a:latin typeface="+mn-lt"/>
        <a:ea typeface="+mn-ea"/>
        <a:cs typeface="+mn-cs"/>
      </a:defRPr>
    </a:lvl3pPr>
    <a:lvl4pPr marL="1370632" algn="l" defTabSz="456392" rtl="0" eaLnBrk="0" fontAlgn="base" hangingPunct="0">
      <a:spcBef>
        <a:spcPct val="30000"/>
      </a:spcBef>
      <a:spcAft>
        <a:spcPct val="0"/>
      </a:spcAft>
      <a:defRPr kumimoji="1" sz="1194" kern="1200">
        <a:solidFill>
          <a:schemeClr val="tx1"/>
        </a:solidFill>
        <a:latin typeface="+mn-lt"/>
        <a:ea typeface="+mn-ea"/>
        <a:cs typeface="+mn-cs"/>
      </a:defRPr>
    </a:lvl4pPr>
    <a:lvl5pPr marL="1828481" algn="l" defTabSz="456392" rtl="0" eaLnBrk="0" fontAlgn="base" hangingPunct="0">
      <a:spcBef>
        <a:spcPct val="30000"/>
      </a:spcBef>
      <a:spcAft>
        <a:spcPct val="0"/>
      </a:spcAft>
      <a:defRPr kumimoji="1" sz="1194" kern="1200">
        <a:solidFill>
          <a:schemeClr val="tx1"/>
        </a:solidFill>
        <a:latin typeface="+mn-lt"/>
        <a:ea typeface="+mn-ea"/>
        <a:cs typeface="+mn-cs"/>
      </a:defRPr>
    </a:lvl5pPr>
    <a:lvl6pPr marL="2285933" algn="l" defTabSz="457187" rtl="0" eaLnBrk="1" latinLnBrk="0" hangingPunct="1">
      <a:defRPr kumimoji="1" sz="1194" kern="1200">
        <a:solidFill>
          <a:schemeClr val="tx1"/>
        </a:solidFill>
        <a:latin typeface="+mn-lt"/>
        <a:ea typeface="+mn-ea"/>
        <a:cs typeface="+mn-cs"/>
      </a:defRPr>
    </a:lvl6pPr>
    <a:lvl7pPr marL="2743120" algn="l" defTabSz="457187" rtl="0" eaLnBrk="1" latinLnBrk="0" hangingPunct="1">
      <a:defRPr kumimoji="1" sz="1194" kern="1200">
        <a:solidFill>
          <a:schemeClr val="tx1"/>
        </a:solidFill>
        <a:latin typeface="+mn-lt"/>
        <a:ea typeface="+mn-ea"/>
        <a:cs typeface="+mn-cs"/>
      </a:defRPr>
    </a:lvl7pPr>
    <a:lvl8pPr marL="3200307" algn="l" defTabSz="457187" rtl="0" eaLnBrk="1" latinLnBrk="0" hangingPunct="1">
      <a:defRPr kumimoji="1" sz="1194" kern="1200">
        <a:solidFill>
          <a:schemeClr val="tx1"/>
        </a:solidFill>
        <a:latin typeface="+mn-lt"/>
        <a:ea typeface="+mn-ea"/>
        <a:cs typeface="+mn-cs"/>
      </a:defRPr>
    </a:lvl8pPr>
    <a:lvl9pPr marL="3657494" algn="l" defTabSz="457187" rtl="0" eaLnBrk="1" latinLnBrk="0" hangingPunct="1">
      <a:defRPr kumimoji="1" sz="119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6844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1504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縦書きタイトル/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7823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0936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2754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111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Tree>
    <p:extLst>
      <p:ext uri="{BB962C8B-B14F-4D97-AF65-F5344CB8AC3E}">
        <p14:creationId xmlns:p14="http://schemas.microsoft.com/office/powerpoint/2010/main" val="781506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953258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7067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付き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9815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と図">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2159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43257" y="397156"/>
            <a:ext cx="6171486"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ctr" anchorCtr="0" compatLnSpc="1">
            <a:prstTxWarp prst="textNoShape">
              <a:avLst/>
            </a:prstTxWarp>
          </a:bodyPr>
          <a:lstStyle/>
          <a:p>
            <a:pPr lvl="0"/>
            <a:r>
              <a:rPr lang="ja-JP" altLang="en-US"/>
              <a:t>マスタタイトルの書式設定</a:t>
            </a:r>
          </a:p>
        </p:txBody>
      </p:sp>
      <p:sp>
        <p:nvSpPr>
          <p:cNvPr id="4" name="日付プレースホルダ 3"/>
          <p:cNvSpPr>
            <a:spLocks noGrp="1"/>
          </p:cNvSpPr>
          <p:nvPr>
            <p:ph type="dt" sz="half" idx="2"/>
          </p:nvPr>
        </p:nvSpPr>
        <p:spPr>
          <a:xfrm>
            <a:off x="343257" y="9182388"/>
            <a:ext cx="1600166" cy="526075"/>
          </a:xfrm>
          <a:prstGeom prst="rect">
            <a:avLst/>
          </a:prstGeom>
        </p:spPr>
        <p:txBody>
          <a:bodyPr vert="horz" wrap="square" lIns="99551" tIns="49775" rIns="99551" bIns="49775" numCol="1" anchor="ctr" anchorCtr="0" compatLnSpc="1">
            <a:prstTxWarp prst="textNoShape">
              <a:avLst/>
            </a:prstTxWarp>
          </a:bodyPr>
          <a:lstStyle>
            <a:lvl1pPr eaLnBrk="1" hangingPunct="1">
              <a:defRPr sz="1666">
                <a:solidFill>
                  <a:srgbClr val="898989"/>
                </a:solidFill>
                <a:latin typeface="Calibri" panose="020F0502020204030204" pitchFamily="34" charset="0"/>
                <a:ea typeface="ＭＳ Ｐゴシック" panose="020B0600070205080204" pitchFamily="50" charset="-128"/>
              </a:defRPr>
            </a:lvl1pPr>
          </a:lstStyle>
          <a:p>
            <a:pPr>
              <a:defRPr/>
            </a:pPr>
            <a:endParaRPr lang="ja-JP" altLang="en-US" dirty="0"/>
          </a:p>
        </p:txBody>
      </p:sp>
      <p:sp>
        <p:nvSpPr>
          <p:cNvPr id="5" name="フッター プレースホルダ 4"/>
          <p:cNvSpPr>
            <a:spLocks noGrp="1"/>
          </p:cNvSpPr>
          <p:nvPr>
            <p:ph type="ftr" sz="quarter" idx="3"/>
          </p:nvPr>
        </p:nvSpPr>
        <p:spPr>
          <a:xfrm>
            <a:off x="2342701" y="9182388"/>
            <a:ext cx="2172600" cy="526075"/>
          </a:xfrm>
          <a:prstGeom prst="rect">
            <a:avLst/>
          </a:prstGeom>
        </p:spPr>
        <p:txBody>
          <a:bodyPr vert="horz" lIns="99551" tIns="49775" rIns="99551" bIns="49775" rtlCol="0" anchor="ctr"/>
          <a:lstStyle>
            <a:lvl1pPr algn="ctr" defTabSz="637912" eaLnBrk="1" fontAlgn="auto" hangingPunct="1">
              <a:spcBef>
                <a:spcPts val="0"/>
              </a:spcBef>
              <a:spcAft>
                <a:spcPts val="0"/>
              </a:spcAft>
              <a:defRPr sz="1666">
                <a:solidFill>
                  <a:schemeClr val="tx1">
                    <a:tint val="75000"/>
                  </a:schemeClr>
                </a:solidFill>
                <a:latin typeface="+mn-lt"/>
                <a:ea typeface="+mn-ea"/>
                <a:cs typeface="+mn-cs"/>
              </a:defRPr>
            </a:lvl1pPr>
          </a:lstStyle>
          <a:p>
            <a:pPr>
              <a:defRPr/>
            </a:pPr>
            <a:endParaRPr lang="ja-JP" altLang="en-US" dirty="0"/>
          </a:p>
        </p:txBody>
      </p:sp>
      <p:sp>
        <p:nvSpPr>
          <p:cNvPr id="6" name="スライド番号プレースホルダ 5"/>
          <p:cNvSpPr>
            <a:spLocks noGrp="1"/>
          </p:cNvSpPr>
          <p:nvPr>
            <p:ph type="sldNum" sz="quarter" idx="4"/>
          </p:nvPr>
        </p:nvSpPr>
        <p:spPr>
          <a:xfrm>
            <a:off x="4914578" y="9182388"/>
            <a:ext cx="1600166" cy="526075"/>
          </a:xfrm>
          <a:prstGeom prst="rect">
            <a:avLst/>
          </a:prstGeom>
        </p:spPr>
        <p:txBody>
          <a:bodyPr vert="horz" wrap="square" lIns="99551" tIns="49775" rIns="99551" bIns="49775" numCol="1" anchor="ctr" anchorCtr="0" compatLnSpc="1">
            <a:prstTxWarp prst="textNoShape">
              <a:avLst/>
            </a:prstTxWarp>
          </a:bodyPr>
          <a:lstStyle>
            <a:lvl1pPr algn="r" eaLnBrk="1" hangingPunct="1">
              <a:defRPr sz="1666" smtClean="0">
                <a:solidFill>
                  <a:srgbClr val="898989"/>
                </a:solidFill>
                <a:latin typeface="Calibri" charset="0"/>
              </a:defRPr>
            </a:lvl1pPr>
          </a:lstStyle>
          <a:p>
            <a:pPr>
              <a:defRPr/>
            </a:pPr>
            <a:fld id="{FAEA054E-4521-4573-8C7E-4E495E7B05F3}"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4469" r:id="rId1"/>
    <p:sldLayoutId id="2147484470" r:id="rId2"/>
    <p:sldLayoutId id="2147484471" r:id="rId3"/>
    <p:sldLayoutId id="2147484472" r:id="rId4"/>
    <p:sldLayoutId id="2147484473" r:id="rId5"/>
    <p:sldLayoutId id="2147484474" r:id="rId6"/>
    <p:sldLayoutId id="2147484475" r:id="rId7"/>
    <p:sldLayoutId id="2147484476" r:id="rId8"/>
    <p:sldLayoutId id="2147484477" r:id="rId9"/>
    <p:sldLayoutId id="2147484478" r:id="rId10"/>
    <p:sldLayoutId id="2147484479" r:id="rId11"/>
  </p:sldLayoutIdLst>
  <p:hf sldNum="0" hdr="0" ftr="0" dt="0"/>
  <p:txStyles>
    <p:titleStyle>
      <a:lvl1pPr algn="ctr" defTabSz="636802" rtl="0" eaLnBrk="0" fontAlgn="base" hangingPunct="0">
        <a:spcBef>
          <a:spcPct val="0"/>
        </a:spcBef>
        <a:spcAft>
          <a:spcPct val="0"/>
        </a:spcAft>
        <a:defRPr kumimoji="1" sz="6152" kern="1200">
          <a:solidFill>
            <a:schemeClr val="tx1"/>
          </a:solidFill>
          <a:latin typeface="Meiryo Bold"/>
          <a:ea typeface="Meiryo Bold"/>
          <a:cs typeface="Meiryo Bold"/>
        </a:defRPr>
      </a:lvl1pPr>
      <a:lvl2pPr algn="ctr" defTabSz="636802" rtl="0" eaLnBrk="0" fontAlgn="base" hangingPunct="0">
        <a:spcBef>
          <a:spcPct val="0"/>
        </a:spcBef>
        <a:spcAft>
          <a:spcPct val="0"/>
        </a:spcAft>
        <a:defRPr kumimoji="1" sz="6152">
          <a:solidFill>
            <a:schemeClr val="tx1"/>
          </a:solidFill>
          <a:latin typeface="Meiryo Bold" charset="-128"/>
          <a:ea typeface="Meiryo Bold" charset="-128"/>
          <a:cs typeface="Meiryo Bold" charset="-128"/>
        </a:defRPr>
      </a:lvl2pPr>
      <a:lvl3pPr algn="ctr" defTabSz="636802" rtl="0" eaLnBrk="0" fontAlgn="base" hangingPunct="0">
        <a:spcBef>
          <a:spcPct val="0"/>
        </a:spcBef>
        <a:spcAft>
          <a:spcPct val="0"/>
        </a:spcAft>
        <a:defRPr kumimoji="1" sz="6152">
          <a:solidFill>
            <a:schemeClr val="tx1"/>
          </a:solidFill>
          <a:latin typeface="Meiryo Bold" charset="-128"/>
          <a:ea typeface="Meiryo Bold" charset="-128"/>
          <a:cs typeface="Meiryo Bold" charset="-128"/>
        </a:defRPr>
      </a:lvl3pPr>
      <a:lvl4pPr algn="ctr" defTabSz="636802" rtl="0" eaLnBrk="0" fontAlgn="base" hangingPunct="0">
        <a:spcBef>
          <a:spcPct val="0"/>
        </a:spcBef>
        <a:spcAft>
          <a:spcPct val="0"/>
        </a:spcAft>
        <a:defRPr kumimoji="1" sz="6152">
          <a:solidFill>
            <a:schemeClr val="tx1"/>
          </a:solidFill>
          <a:latin typeface="Meiryo Bold" charset="-128"/>
          <a:ea typeface="Meiryo Bold" charset="-128"/>
          <a:cs typeface="Meiryo Bold" charset="-128"/>
        </a:defRPr>
      </a:lvl4pPr>
      <a:lvl5pPr algn="ctr" defTabSz="636802" rtl="0" eaLnBrk="0" fontAlgn="base" hangingPunct="0">
        <a:spcBef>
          <a:spcPct val="0"/>
        </a:spcBef>
        <a:spcAft>
          <a:spcPct val="0"/>
        </a:spcAft>
        <a:defRPr kumimoji="1" sz="6152">
          <a:solidFill>
            <a:schemeClr val="tx1"/>
          </a:solidFill>
          <a:latin typeface="Meiryo Bold" charset="-128"/>
          <a:ea typeface="Meiryo Bold" charset="-128"/>
          <a:cs typeface="Meiryo Bold" charset="-128"/>
        </a:defRPr>
      </a:lvl5pPr>
      <a:lvl6pPr marL="637912" algn="ctr" defTabSz="637912" rtl="0" fontAlgn="base">
        <a:spcBef>
          <a:spcPct val="0"/>
        </a:spcBef>
        <a:spcAft>
          <a:spcPct val="0"/>
        </a:spcAft>
        <a:defRPr kumimoji="1" sz="6152">
          <a:solidFill>
            <a:schemeClr val="tx1"/>
          </a:solidFill>
          <a:latin typeface="Meiryo Bold" charset="-128"/>
          <a:ea typeface="Meiryo Bold" charset="-128"/>
          <a:cs typeface="Meiryo Bold" charset="-128"/>
        </a:defRPr>
      </a:lvl6pPr>
      <a:lvl7pPr marL="1275822" algn="ctr" defTabSz="637912" rtl="0" fontAlgn="base">
        <a:spcBef>
          <a:spcPct val="0"/>
        </a:spcBef>
        <a:spcAft>
          <a:spcPct val="0"/>
        </a:spcAft>
        <a:defRPr kumimoji="1" sz="6152">
          <a:solidFill>
            <a:schemeClr val="tx1"/>
          </a:solidFill>
          <a:latin typeface="Meiryo Bold" charset="-128"/>
          <a:ea typeface="Meiryo Bold" charset="-128"/>
          <a:cs typeface="Meiryo Bold" charset="-128"/>
        </a:defRPr>
      </a:lvl7pPr>
      <a:lvl8pPr marL="1913734" algn="ctr" defTabSz="637912" rtl="0" fontAlgn="base">
        <a:spcBef>
          <a:spcPct val="0"/>
        </a:spcBef>
        <a:spcAft>
          <a:spcPct val="0"/>
        </a:spcAft>
        <a:defRPr kumimoji="1" sz="6152">
          <a:solidFill>
            <a:schemeClr val="tx1"/>
          </a:solidFill>
          <a:latin typeface="Meiryo Bold" charset="-128"/>
          <a:ea typeface="Meiryo Bold" charset="-128"/>
          <a:cs typeface="Meiryo Bold" charset="-128"/>
        </a:defRPr>
      </a:lvl8pPr>
      <a:lvl9pPr marL="2551645" algn="ctr" defTabSz="637912" rtl="0" fontAlgn="base">
        <a:spcBef>
          <a:spcPct val="0"/>
        </a:spcBef>
        <a:spcAft>
          <a:spcPct val="0"/>
        </a:spcAft>
        <a:defRPr kumimoji="1" sz="6152">
          <a:solidFill>
            <a:schemeClr val="tx1"/>
          </a:solidFill>
          <a:latin typeface="Meiryo Bold" charset="-128"/>
          <a:ea typeface="Meiryo Bold" charset="-128"/>
          <a:cs typeface="Meiryo Bold" charset="-128"/>
        </a:defRPr>
      </a:lvl9pPr>
    </p:titleStyle>
    <p:bodyStyle>
      <a:lvl1pPr marL="478110" indent="-478110" algn="l" defTabSz="636802" rtl="0" eaLnBrk="0" fontAlgn="base" hangingPunct="0">
        <a:spcBef>
          <a:spcPct val="20000"/>
        </a:spcBef>
        <a:spcAft>
          <a:spcPct val="0"/>
        </a:spcAft>
        <a:buFont typeface="Arial" charset="0"/>
        <a:buChar char="•"/>
        <a:defRPr kumimoji="1" sz="5255" kern="1200">
          <a:solidFill>
            <a:schemeClr val="tx1"/>
          </a:solidFill>
          <a:latin typeface="+mn-lt"/>
          <a:ea typeface="+mn-ea"/>
          <a:cs typeface="ＭＳ Ｐゴシック" charset="-128"/>
        </a:defRPr>
      </a:lvl1pPr>
      <a:lvl2pPr marL="1035566" indent="-396730" algn="l" defTabSz="636802" rtl="0" eaLnBrk="0" fontAlgn="base" hangingPunct="0">
        <a:spcBef>
          <a:spcPct val="20000"/>
        </a:spcBef>
        <a:spcAft>
          <a:spcPct val="0"/>
        </a:spcAft>
        <a:buFont typeface="Arial" charset="0"/>
        <a:buChar char="–"/>
        <a:defRPr kumimoji="1" sz="3845" kern="1200">
          <a:solidFill>
            <a:schemeClr val="tx1"/>
          </a:solidFill>
          <a:latin typeface="+mn-lt"/>
          <a:ea typeface="+mn-ea"/>
          <a:cs typeface="+mn-cs"/>
        </a:defRPr>
      </a:lvl2pPr>
      <a:lvl3pPr marL="1593021" indent="-317384" algn="l" defTabSz="636802" rtl="0" eaLnBrk="0" fontAlgn="base" hangingPunct="0">
        <a:spcBef>
          <a:spcPct val="20000"/>
        </a:spcBef>
        <a:spcAft>
          <a:spcPct val="0"/>
        </a:spcAft>
        <a:buFont typeface="Arial" charset="0"/>
        <a:buChar char="•"/>
        <a:defRPr kumimoji="1" sz="3332" kern="1200">
          <a:solidFill>
            <a:schemeClr val="tx1"/>
          </a:solidFill>
          <a:latin typeface="+mn-lt"/>
          <a:ea typeface="+mn-ea"/>
          <a:cs typeface="+mn-cs"/>
        </a:defRPr>
      </a:lvl3pPr>
      <a:lvl4pPr marL="2231857" indent="-317384" algn="l" defTabSz="636802" rtl="0" eaLnBrk="0" fontAlgn="base" hangingPunct="0">
        <a:spcBef>
          <a:spcPct val="20000"/>
        </a:spcBef>
        <a:spcAft>
          <a:spcPct val="0"/>
        </a:spcAft>
        <a:buFont typeface="Arial" charset="0"/>
        <a:buChar char="–"/>
        <a:defRPr kumimoji="1" sz="2819" kern="1200">
          <a:solidFill>
            <a:schemeClr val="tx1"/>
          </a:solidFill>
          <a:latin typeface="+mn-lt"/>
          <a:ea typeface="+mn-ea"/>
          <a:cs typeface="+mn-cs"/>
        </a:defRPr>
      </a:lvl4pPr>
      <a:lvl5pPr marL="2868657" indent="-317384" algn="l" defTabSz="636802" rtl="0" eaLnBrk="0" fontAlgn="base" hangingPunct="0">
        <a:spcBef>
          <a:spcPct val="20000"/>
        </a:spcBef>
        <a:spcAft>
          <a:spcPct val="0"/>
        </a:spcAft>
        <a:buFont typeface="Arial" charset="0"/>
        <a:buChar char="»"/>
        <a:defRPr kumimoji="1" sz="2819" kern="1200">
          <a:solidFill>
            <a:schemeClr val="tx1"/>
          </a:solidFill>
          <a:latin typeface="+mn-lt"/>
          <a:ea typeface="+mn-ea"/>
          <a:cs typeface="+mn-cs"/>
        </a:defRPr>
      </a:lvl5pPr>
      <a:lvl6pPr marL="3508513" indent="-318956" algn="l" defTabSz="637912" rtl="0" eaLnBrk="1" latinLnBrk="0" hangingPunct="1">
        <a:spcBef>
          <a:spcPct val="20000"/>
        </a:spcBef>
        <a:buFont typeface="Arial"/>
        <a:buChar char="•"/>
        <a:defRPr kumimoji="1" sz="2819" kern="1200">
          <a:solidFill>
            <a:schemeClr val="tx1"/>
          </a:solidFill>
          <a:latin typeface="+mn-lt"/>
          <a:ea typeface="+mn-ea"/>
          <a:cs typeface="+mn-cs"/>
        </a:defRPr>
      </a:lvl6pPr>
      <a:lvl7pPr marL="4146424" indent="-318956" algn="l" defTabSz="637912" rtl="0" eaLnBrk="1" latinLnBrk="0" hangingPunct="1">
        <a:spcBef>
          <a:spcPct val="20000"/>
        </a:spcBef>
        <a:buFont typeface="Arial"/>
        <a:buChar char="•"/>
        <a:defRPr kumimoji="1" sz="2819" kern="1200">
          <a:solidFill>
            <a:schemeClr val="tx1"/>
          </a:solidFill>
          <a:latin typeface="+mn-lt"/>
          <a:ea typeface="+mn-ea"/>
          <a:cs typeface="+mn-cs"/>
        </a:defRPr>
      </a:lvl7pPr>
      <a:lvl8pPr marL="4784335" indent="-318956" algn="l" defTabSz="637912" rtl="0" eaLnBrk="1" latinLnBrk="0" hangingPunct="1">
        <a:spcBef>
          <a:spcPct val="20000"/>
        </a:spcBef>
        <a:buFont typeface="Arial"/>
        <a:buChar char="•"/>
        <a:defRPr kumimoji="1" sz="2819" kern="1200">
          <a:solidFill>
            <a:schemeClr val="tx1"/>
          </a:solidFill>
          <a:latin typeface="+mn-lt"/>
          <a:ea typeface="+mn-ea"/>
          <a:cs typeface="+mn-cs"/>
        </a:defRPr>
      </a:lvl8pPr>
      <a:lvl9pPr marL="5422246" indent="-318956" algn="l" defTabSz="637912" rtl="0" eaLnBrk="1" latinLnBrk="0" hangingPunct="1">
        <a:spcBef>
          <a:spcPct val="20000"/>
        </a:spcBef>
        <a:buFont typeface="Arial"/>
        <a:buChar char="•"/>
        <a:defRPr kumimoji="1" sz="2819" kern="1200">
          <a:solidFill>
            <a:schemeClr val="tx1"/>
          </a:solidFill>
          <a:latin typeface="+mn-lt"/>
          <a:ea typeface="+mn-ea"/>
          <a:cs typeface="+mn-cs"/>
        </a:defRPr>
      </a:lvl9pPr>
    </p:bodyStyle>
    <p:otherStyle>
      <a:defPPr>
        <a:defRPr lang="ja-JP"/>
      </a:defPPr>
      <a:lvl1pPr marL="0" algn="l" defTabSz="637912" rtl="0" eaLnBrk="1" latinLnBrk="0" hangingPunct="1">
        <a:defRPr kumimoji="1" sz="2564" kern="1200">
          <a:solidFill>
            <a:schemeClr val="tx1"/>
          </a:solidFill>
          <a:latin typeface="+mn-lt"/>
          <a:ea typeface="+mn-ea"/>
          <a:cs typeface="+mn-cs"/>
        </a:defRPr>
      </a:lvl1pPr>
      <a:lvl2pPr marL="637912" algn="l" defTabSz="637912" rtl="0" eaLnBrk="1" latinLnBrk="0" hangingPunct="1">
        <a:defRPr kumimoji="1" sz="2564" kern="1200">
          <a:solidFill>
            <a:schemeClr val="tx1"/>
          </a:solidFill>
          <a:latin typeface="+mn-lt"/>
          <a:ea typeface="+mn-ea"/>
          <a:cs typeface="+mn-cs"/>
        </a:defRPr>
      </a:lvl2pPr>
      <a:lvl3pPr marL="1275822" algn="l" defTabSz="637912" rtl="0" eaLnBrk="1" latinLnBrk="0" hangingPunct="1">
        <a:defRPr kumimoji="1" sz="2564" kern="1200">
          <a:solidFill>
            <a:schemeClr val="tx1"/>
          </a:solidFill>
          <a:latin typeface="+mn-lt"/>
          <a:ea typeface="+mn-ea"/>
          <a:cs typeface="+mn-cs"/>
        </a:defRPr>
      </a:lvl3pPr>
      <a:lvl4pPr marL="1913734" algn="l" defTabSz="637912" rtl="0" eaLnBrk="1" latinLnBrk="0" hangingPunct="1">
        <a:defRPr kumimoji="1" sz="2564" kern="1200">
          <a:solidFill>
            <a:schemeClr val="tx1"/>
          </a:solidFill>
          <a:latin typeface="+mn-lt"/>
          <a:ea typeface="+mn-ea"/>
          <a:cs typeface="+mn-cs"/>
        </a:defRPr>
      </a:lvl4pPr>
      <a:lvl5pPr marL="2551645" algn="l" defTabSz="637912" rtl="0" eaLnBrk="1" latinLnBrk="0" hangingPunct="1">
        <a:defRPr kumimoji="1" sz="2564" kern="1200">
          <a:solidFill>
            <a:schemeClr val="tx1"/>
          </a:solidFill>
          <a:latin typeface="+mn-lt"/>
          <a:ea typeface="+mn-ea"/>
          <a:cs typeface="+mn-cs"/>
        </a:defRPr>
      </a:lvl5pPr>
      <a:lvl6pPr marL="3189557" algn="l" defTabSz="637912" rtl="0" eaLnBrk="1" latinLnBrk="0" hangingPunct="1">
        <a:defRPr kumimoji="1" sz="2564" kern="1200">
          <a:solidFill>
            <a:schemeClr val="tx1"/>
          </a:solidFill>
          <a:latin typeface="+mn-lt"/>
          <a:ea typeface="+mn-ea"/>
          <a:cs typeface="+mn-cs"/>
        </a:defRPr>
      </a:lvl6pPr>
      <a:lvl7pPr marL="3827469" algn="l" defTabSz="637912" rtl="0" eaLnBrk="1" latinLnBrk="0" hangingPunct="1">
        <a:defRPr kumimoji="1" sz="2564" kern="1200">
          <a:solidFill>
            <a:schemeClr val="tx1"/>
          </a:solidFill>
          <a:latin typeface="+mn-lt"/>
          <a:ea typeface="+mn-ea"/>
          <a:cs typeface="+mn-cs"/>
        </a:defRPr>
      </a:lvl7pPr>
      <a:lvl8pPr marL="4465379" algn="l" defTabSz="637912" rtl="0" eaLnBrk="1" latinLnBrk="0" hangingPunct="1">
        <a:defRPr kumimoji="1" sz="2564" kern="1200">
          <a:solidFill>
            <a:schemeClr val="tx1"/>
          </a:solidFill>
          <a:latin typeface="+mn-lt"/>
          <a:ea typeface="+mn-ea"/>
          <a:cs typeface="+mn-cs"/>
        </a:defRPr>
      </a:lvl8pPr>
      <a:lvl9pPr marL="5103291" algn="l" defTabSz="637912" rtl="0" eaLnBrk="1" latinLnBrk="0" hangingPunct="1">
        <a:defRPr kumimoji="1" sz="256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角丸四角形 2">
            <a:extLst>
              <a:ext uri="{FF2B5EF4-FFF2-40B4-BE49-F238E27FC236}">
                <a16:creationId xmlns:a16="http://schemas.microsoft.com/office/drawing/2014/main" id="{DCE38361-84DA-45FA-935B-E655834A846E}"/>
              </a:ext>
            </a:extLst>
          </p:cNvPr>
          <p:cNvSpPr/>
          <p:nvPr/>
        </p:nvSpPr>
        <p:spPr>
          <a:xfrm>
            <a:off x="105425" y="56751"/>
            <a:ext cx="3247375" cy="496453"/>
          </a:xfrm>
          <a:prstGeom prst="roundRect">
            <a:avLst/>
          </a:prstGeom>
          <a:solidFill>
            <a:schemeClr val="bg1">
              <a:lumMod val="95000"/>
            </a:schemeClr>
          </a:solidFill>
          <a:ln>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46800" rIns="468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ctr"/>
            <a:r>
              <a:rPr lang="ja-JP" altLang="en-US" sz="1451" dirty="0">
                <a:solidFill>
                  <a:sysClr val="windowText" lastClr="000000"/>
                </a:solidFill>
                <a:latin typeface="BIZ UDゴシック" panose="020B0400000000000000" pitchFamily="49" charset="-128"/>
                <a:ea typeface="BIZ UDゴシック" panose="020B0400000000000000" pitchFamily="49" charset="-128"/>
              </a:rPr>
              <a:t> 大切なお知らせです。</a:t>
            </a:r>
            <a:endParaRPr lang="en-US" altLang="ja-JP" sz="1451" dirty="0">
              <a:solidFill>
                <a:sysClr val="windowText" lastClr="000000"/>
              </a:solidFill>
              <a:latin typeface="BIZ UDゴシック" panose="020B0400000000000000" pitchFamily="49" charset="-128"/>
              <a:ea typeface="BIZ UDゴシック" panose="020B0400000000000000" pitchFamily="49" charset="-128"/>
            </a:endParaRPr>
          </a:p>
          <a:p>
            <a:pPr algn="ctr" fontAlgn="ctr"/>
            <a:r>
              <a:rPr lang="ja-JP" altLang="en-US" sz="1451" dirty="0">
                <a:solidFill>
                  <a:sysClr val="windowText" lastClr="000000"/>
                </a:solidFill>
                <a:latin typeface="BIZ UDゴシック" panose="020B0400000000000000" pitchFamily="49" charset="-128"/>
                <a:ea typeface="BIZ UDゴシック" panose="020B0400000000000000" pitchFamily="49" charset="-128"/>
              </a:rPr>
              <a:t>保護者の方に必ず渡してください。</a:t>
            </a:r>
            <a:endParaRPr lang="ja-JP" altLang="en-US" sz="1270" dirty="0">
              <a:solidFill>
                <a:sysClr val="windowText" lastClr="000000"/>
              </a:solidFill>
              <a:latin typeface="BIZ UDゴシック" panose="020B0400000000000000" pitchFamily="49" charset="-128"/>
              <a:ea typeface="BIZ UDゴシック" panose="020B0400000000000000" pitchFamily="49" charset="-128"/>
            </a:endParaRPr>
          </a:p>
        </p:txBody>
      </p:sp>
      <p:sp>
        <p:nvSpPr>
          <p:cNvPr id="30" name="テキスト ボックス 24">
            <a:extLst>
              <a:ext uri="{FF2B5EF4-FFF2-40B4-BE49-F238E27FC236}">
                <a16:creationId xmlns:a16="http://schemas.microsoft.com/office/drawing/2014/main" id="{37F20054-9B7F-4C8F-A5D5-D85BCF95BA2B}"/>
              </a:ext>
            </a:extLst>
          </p:cNvPr>
          <p:cNvSpPr txBox="1">
            <a:spLocks noChangeArrowheads="1"/>
          </p:cNvSpPr>
          <p:nvPr/>
        </p:nvSpPr>
        <p:spPr bwMode="auto">
          <a:xfrm>
            <a:off x="0" y="618725"/>
            <a:ext cx="6858000" cy="54642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38411" tIns="46137" rIns="0" bIns="46137" anchor="ctr" anchorCtr="0">
            <a:noAutofit/>
          </a:bodyPr>
          <a:lstStyle>
            <a:lvl1pPr marL="246063" indent="-246063">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2176" b="1" dirty="0">
                <a:solidFill>
                  <a:schemeClr val="bg1"/>
                </a:solidFill>
                <a:latin typeface="BIZ UDゴシック" panose="020B0400000000000000" pitchFamily="49" charset="-128"/>
                <a:ea typeface="BIZ UDゴシック" panose="020B0400000000000000" pitchFamily="49" charset="-128"/>
              </a:rPr>
              <a:t>京都府奨学のための給付金のご案内</a:t>
            </a:r>
            <a:endParaRPr lang="en-US" altLang="ja-JP" sz="2176" b="1" dirty="0">
              <a:solidFill>
                <a:schemeClr val="bg1"/>
              </a:solidFill>
              <a:latin typeface="BIZ UDゴシック" panose="020B0400000000000000" pitchFamily="49" charset="-128"/>
              <a:ea typeface="BIZ UDゴシック" panose="020B0400000000000000" pitchFamily="49" charset="-128"/>
            </a:endParaRPr>
          </a:p>
        </p:txBody>
      </p:sp>
      <p:sp>
        <p:nvSpPr>
          <p:cNvPr id="32" name="テキスト ボックス 24">
            <a:extLst>
              <a:ext uri="{FF2B5EF4-FFF2-40B4-BE49-F238E27FC236}">
                <a16:creationId xmlns:a16="http://schemas.microsoft.com/office/drawing/2014/main" id="{2A68C96E-4CCC-484F-AB63-29A64359FD0B}"/>
              </a:ext>
            </a:extLst>
          </p:cNvPr>
          <p:cNvSpPr txBox="1">
            <a:spLocks noChangeArrowheads="1"/>
          </p:cNvSpPr>
          <p:nvPr/>
        </p:nvSpPr>
        <p:spPr bwMode="auto">
          <a:xfrm>
            <a:off x="160206" y="1179979"/>
            <a:ext cx="6639189" cy="424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17475" indent="-117475">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marL="259118" indent="-259118" eaLnBrk="1" hangingPunct="1">
              <a:lnSpc>
                <a:spcPts val="1800"/>
              </a:lnSpc>
              <a:buFont typeface="Wingdings" panose="05000000000000000000" pitchFamily="2" charset="2"/>
              <a:buChar char="l"/>
            </a:pPr>
            <a:r>
              <a:rPr lang="ja-JP" altLang="en-US" sz="1088" b="1" dirty="0">
                <a:latin typeface="BIZ UDゴシック" panose="020B0400000000000000" pitchFamily="49" charset="-128"/>
                <a:ea typeface="BIZ UDゴシック" panose="020B0400000000000000" pitchFamily="49" charset="-128"/>
              </a:rPr>
              <a:t>授業料以外の教育費</a:t>
            </a:r>
            <a:r>
              <a:rPr lang="en-US" altLang="ja-JP" sz="907" dirty="0">
                <a:latin typeface="BIZ UDゴシック" panose="020B0400000000000000" pitchFamily="49" charset="-128"/>
                <a:ea typeface="BIZ UDゴシック" panose="020B0400000000000000" pitchFamily="49" charset="-128"/>
              </a:rPr>
              <a:t>(</a:t>
            </a:r>
            <a:r>
              <a:rPr lang="ja-JP" altLang="en-US" sz="907" dirty="0">
                <a:latin typeface="BIZ UDゴシック" panose="020B0400000000000000" pitchFamily="49" charset="-128"/>
                <a:ea typeface="BIZ UDゴシック" panose="020B0400000000000000" pitchFamily="49" charset="-128"/>
              </a:rPr>
              <a:t>教科書費・教材費・学用品費・通学用品費など</a:t>
            </a:r>
            <a:r>
              <a:rPr lang="en-US" altLang="ja-JP" sz="907" dirty="0">
                <a:latin typeface="BIZ UDゴシック" panose="020B0400000000000000" pitchFamily="49" charset="-128"/>
                <a:ea typeface="BIZ UDゴシック" panose="020B0400000000000000" pitchFamily="49" charset="-128"/>
              </a:rPr>
              <a:t>)</a:t>
            </a:r>
            <a:r>
              <a:rPr lang="ja-JP" altLang="en-US" sz="1088" b="1" dirty="0">
                <a:latin typeface="BIZ UDゴシック" panose="020B0400000000000000" pitchFamily="49" charset="-128"/>
                <a:ea typeface="BIZ UDゴシック" panose="020B0400000000000000" pitchFamily="49" charset="-128"/>
              </a:rPr>
              <a:t>を支援する給付金制度</a:t>
            </a:r>
            <a:r>
              <a:rPr lang="ja-JP" altLang="en-US" sz="1088" dirty="0">
                <a:latin typeface="BIZ UDゴシック" panose="020B0400000000000000" pitchFamily="49" charset="-128"/>
                <a:ea typeface="BIZ UDゴシック" panose="020B0400000000000000" pitchFamily="49" charset="-128"/>
              </a:rPr>
              <a:t>です。</a:t>
            </a:r>
            <a:endParaRPr lang="en-US" altLang="ja-JP" sz="1088" dirty="0">
              <a:latin typeface="BIZ UDゴシック" panose="020B0400000000000000" pitchFamily="49" charset="-128"/>
              <a:ea typeface="BIZ UDゴシック" panose="020B0400000000000000" pitchFamily="49" charset="-128"/>
            </a:endParaRPr>
          </a:p>
          <a:p>
            <a:pPr marL="259118" indent="-259118" eaLnBrk="1" hangingPunct="1">
              <a:lnSpc>
                <a:spcPts val="1800"/>
              </a:lnSpc>
              <a:buFont typeface="Wingdings" panose="05000000000000000000" pitchFamily="2" charset="2"/>
              <a:buChar char="l"/>
            </a:pPr>
            <a:r>
              <a:rPr lang="ja-JP" altLang="en-US" sz="1088" b="1" u="sng" dirty="0">
                <a:latin typeface="BIZ UDゴシック" panose="020B0400000000000000" pitchFamily="49" charset="-128"/>
                <a:ea typeface="BIZ UDゴシック" panose="020B0400000000000000" pitchFamily="49" charset="-128"/>
              </a:rPr>
              <a:t>返済する必要のない給付金</a:t>
            </a:r>
            <a:r>
              <a:rPr lang="ja-JP" altLang="en-US" sz="1088" dirty="0">
                <a:latin typeface="BIZ UDゴシック" panose="020B0400000000000000" pitchFamily="49" charset="-128"/>
                <a:ea typeface="BIZ UDゴシック" panose="020B0400000000000000" pitchFamily="49" charset="-128"/>
              </a:rPr>
              <a:t>です。</a:t>
            </a:r>
            <a:endParaRPr lang="en-US" altLang="ja-JP" sz="1088" dirty="0">
              <a:latin typeface="BIZ UDゴシック" panose="020B0400000000000000" pitchFamily="49" charset="-128"/>
              <a:ea typeface="BIZ UDゴシック" panose="020B0400000000000000" pitchFamily="49" charset="-128"/>
            </a:endParaRPr>
          </a:p>
        </p:txBody>
      </p:sp>
      <p:sp>
        <p:nvSpPr>
          <p:cNvPr id="35" name="テキスト ボックス 34">
            <a:extLst>
              <a:ext uri="{FF2B5EF4-FFF2-40B4-BE49-F238E27FC236}">
                <a16:creationId xmlns:a16="http://schemas.microsoft.com/office/drawing/2014/main" id="{93A6883B-A1A6-4B8E-B601-BC7F3C5DCF10}"/>
              </a:ext>
            </a:extLst>
          </p:cNvPr>
          <p:cNvSpPr txBox="1"/>
          <p:nvPr/>
        </p:nvSpPr>
        <p:spPr>
          <a:xfrm>
            <a:off x="5774494" y="644080"/>
            <a:ext cx="759066" cy="483209"/>
          </a:xfrm>
          <a:prstGeom prst="rect">
            <a:avLst/>
          </a:prstGeom>
          <a:solidFill>
            <a:schemeClr val="bg1"/>
          </a:solidFill>
        </p:spPr>
        <p:txBody>
          <a:bodyPr wrap="square" rtlCol="0">
            <a:spAutoFit/>
          </a:bodyPr>
          <a:lstStyle/>
          <a:p>
            <a:pPr algn="ctr"/>
            <a:r>
              <a:rPr lang="en-US" altLang="ja-JP" sz="1270" dirty="0">
                <a:latin typeface="BIZ UDゴシック" panose="020B0400000000000000" pitchFamily="49" charset="-128"/>
                <a:ea typeface="BIZ UDゴシック" panose="020B0400000000000000" pitchFamily="49" charset="-128"/>
              </a:rPr>
              <a:t>R5</a:t>
            </a:r>
            <a:r>
              <a:rPr lang="ja-JP" altLang="en-US" sz="1270" dirty="0">
                <a:latin typeface="BIZ UDゴシック" panose="020B0400000000000000" pitchFamily="49" charset="-128"/>
                <a:ea typeface="BIZ UDゴシック" panose="020B0400000000000000" pitchFamily="49" charset="-128"/>
              </a:rPr>
              <a:t>年度</a:t>
            </a:r>
            <a:endParaRPr lang="en-US" altLang="ja-JP" sz="1270" dirty="0">
              <a:latin typeface="BIZ UDゴシック" panose="020B0400000000000000" pitchFamily="49" charset="-128"/>
              <a:ea typeface="BIZ UDゴシック" panose="020B0400000000000000" pitchFamily="49" charset="-128"/>
            </a:endParaRPr>
          </a:p>
          <a:p>
            <a:pPr algn="ctr"/>
            <a:r>
              <a:rPr lang="ja-JP" altLang="en-US" sz="1270" dirty="0">
                <a:latin typeface="BIZ UDゴシック" panose="020B0400000000000000" pitchFamily="49" charset="-128"/>
                <a:ea typeface="BIZ UDゴシック" panose="020B0400000000000000" pitchFamily="49" charset="-128"/>
              </a:rPr>
              <a:t>概要版</a:t>
            </a:r>
          </a:p>
        </p:txBody>
      </p:sp>
      <p:sp>
        <p:nvSpPr>
          <p:cNvPr id="24" name="テキスト ボックス 24">
            <a:extLst>
              <a:ext uri="{FF2B5EF4-FFF2-40B4-BE49-F238E27FC236}">
                <a16:creationId xmlns:a16="http://schemas.microsoft.com/office/drawing/2014/main" id="{F26EA90D-E817-4D60-AC2B-B8587057480F}"/>
              </a:ext>
            </a:extLst>
          </p:cNvPr>
          <p:cNvSpPr txBox="1">
            <a:spLocks noChangeArrowheads="1"/>
          </p:cNvSpPr>
          <p:nvPr/>
        </p:nvSpPr>
        <p:spPr bwMode="auto">
          <a:xfrm>
            <a:off x="0" y="2653767"/>
            <a:ext cx="6858000" cy="288613"/>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38411" tIns="46137" rIns="0" bIns="46137" anchor="ctr" anchorCtr="0">
            <a:spAutoFit/>
          </a:bodyPr>
          <a:lstStyle>
            <a:lvl1pPr marL="246063" indent="-246063">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70" b="1" dirty="0">
                <a:solidFill>
                  <a:schemeClr val="bg1"/>
                </a:solidFill>
                <a:latin typeface="BIZ UDゴシック" panose="020B0400000000000000" pitchFamily="49" charset="-128"/>
                <a:ea typeface="BIZ UDゴシック" panose="020B0400000000000000" pitchFamily="49" charset="-128"/>
              </a:rPr>
              <a:t>◆　家計急変の対象者について</a:t>
            </a:r>
            <a:endParaRPr lang="en-US" altLang="ja-JP" sz="1270" b="1" dirty="0">
              <a:solidFill>
                <a:schemeClr val="bg1"/>
              </a:solidFill>
              <a:latin typeface="BIZ UDゴシック" panose="020B0400000000000000" pitchFamily="49" charset="-128"/>
              <a:ea typeface="BIZ UDゴシック" panose="020B0400000000000000" pitchFamily="49" charset="-128"/>
            </a:endParaRPr>
          </a:p>
        </p:txBody>
      </p:sp>
      <p:sp>
        <p:nvSpPr>
          <p:cNvPr id="26" name="テキスト ボックス 24">
            <a:extLst>
              <a:ext uri="{FF2B5EF4-FFF2-40B4-BE49-F238E27FC236}">
                <a16:creationId xmlns:a16="http://schemas.microsoft.com/office/drawing/2014/main" id="{2157303A-1EE2-4474-B93E-1BB51A2D708D}"/>
              </a:ext>
            </a:extLst>
          </p:cNvPr>
          <p:cNvSpPr txBox="1">
            <a:spLocks noChangeArrowheads="1"/>
          </p:cNvSpPr>
          <p:nvPr/>
        </p:nvSpPr>
        <p:spPr bwMode="auto">
          <a:xfrm>
            <a:off x="312126" y="3031410"/>
            <a:ext cx="6449169" cy="164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17475" indent="-117475">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marL="0" indent="0" eaLnBrk="1" hangingPunct="1">
              <a:lnSpc>
                <a:spcPts val="1500"/>
              </a:lnSpc>
            </a:pPr>
            <a:r>
              <a:rPr lang="ja-JP" altLang="en-US" sz="1088" dirty="0">
                <a:latin typeface="BIZ UDゴシック" panose="020B0400000000000000" pitchFamily="49" charset="-128"/>
                <a:ea typeface="BIZ UDゴシック" panose="020B0400000000000000" pitchFamily="49" charset="-128"/>
              </a:rPr>
              <a:t>基準日（</a:t>
            </a:r>
            <a:r>
              <a:rPr lang="en-US" altLang="ja-JP" sz="1088" dirty="0">
                <a:latin typeface="BIZ UDゴシック" panose="020B0400000000000000" pitchFamily="49" charset="-128"/>
                <a:ea typeface="BIZ UDゴシック" panose="020B0400000000000000" pitchFamily="49" charset="-128"/>
              </a:rPr>
              <a:t>※</a:t>
            </a:r>
            <a:r>
              <a:rPr lang="ja-JP" altLang="en-US" sz="1088" dirty="0">
                <a:latin typeface="BIZ UDゴシック" panose="020B0400000000000000" pitchFamily="49" charset="-128"/>
                <a:ea typeface="BIZ UDゴシック" panose="020B0400000000000000" pitchFamily="49" charset="-128"/>
              </a:rPr>
              <a:t>１）現在、以下①～⑤の要件を全て満たすこと。</a:t>
            </a:r>
            <a:endParaRPr lang="en-US" altLang="ja-JP" sz="1088" dirty="0">
              <a:latin typeface="BIZ UDゴシック" panose="020B0400000000000000" pitchFamily="49" charset="-128"/>
              <a:ea typeface="BIZ UDゴシック" panose="020B0400000000000000" pitchFamily="49" charset="-128"/>
            </a:endParaRPr>
          </a:p>
        </p:txBody>
      </p:sp>
      <p:sp>
        <p:nvSpPr>
          <p:cNvPr id="27" name="テキスト ボックス 24">
            <a:extLst>
              <a:ext uri="{FF2B5EF4-FFF2-40B4-BE49-F238E27FC236}">
                <a16:creationId xmlns:a16="http://schemas.microsoft.com/office/drawing/2014/main" id="{76E0C664-CE04-47AA-8668-4132A0430E43}"/>
              </a:ext>
            </a:extLst>
          </p:cNvPr>
          <p:cNvSpPr txBox="1">
            <a:spLocks noChangeArrowheads="1"/>
          </p:cNvSpPr>
          <p:nvPr/>
        </p:nvSpPr>
        <p:spPr bwMode="auto">
          <a:xfrm>
            <a:off x="327513" y="3284780"/>
            <a:ext cx="6202974" cy="2461970"/>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noAutofit/>
          </a:bodyPr>
          <a:lstStyle>
            <a:lvl1pPr marL="117475" indent="-117475">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marL="228600" indent="-228600" algn="just" eaLnBrk="1" hangingPunct="1">
              <a:lnSpc>
                <a:spcPts val="1500"/>
              </a:lnSpc>
              <a:buFont typeface="+mj-ea"/>
              <a:buAutoNum type="circleNumDbPlain"/>
            </a:pPr>
            <a:r>
              <a:rPr lang="ja-JP" altLang="en-US" sz="1088" dirty="0">
                <a:latin typeface="BIZ UDゴシック" panose="020B0400000000000000" pitchFamily="49" charset="-128"/>
                <a:ea typeface="BIZ UDゴシック" panose="020B0400000000000000" pitchFamily="49" charset="-128"/>
              </a:rPr>
              <a:t>保護者等</a:t>
            </a:r>
            <a:r>
              <a:rPr lang="en-US" altLang="ja-JP" sz="1088" dirty="0">
                <a:latin typeface="BIZ UDゴシック" panose="020B0400000000000000" pitchFamily="49" charset="-128"/>
                <a:ea typeface="BIZ UDゴシック" panose="020B0400000000000000" pitchFamily="49" charset="-128"/>
              </a:rPr>
              <a:t>(</a:t>
            </a:r>
            <a:r>
              <a:rPr lang="ja-JP" altLang="en-US" sz="1088" dirty="0">
                <a:latin typeface="BIZ UDゴシック" panose="020B0400000000000000" pitchFamily="49" charset="-128"/>
                <a:ea typeface="BIZ UDゴシック" panose="020B0400000000000000" pitchFamily="49" charset="-128"/>
              </a:rPr>
              <a:t>全員又は一方</a:t>
            </a:r>
            <a:r>
              <a:rPr lang="en-US" altLang="ja-JP" sz="1088" dirty="0">
                <a:latin typeface="BIZ UDゴシック" panose="020B0400000000000000" pitchFamily="49" charset="-128"/>
                <a:ea typeface="BIZ UDゴシック" panose="020B0400000000000000" pitchFamily="49" charset="-128"/>
              </a:rPr>
              <a:t>)</a:t>
            </a:r>
            <a:r>
              <a:rPr lang="ja-JP" altLang="en-US" sz="1088" dirty="0">
                <a:latin typeface="BIZ UDゴシック" panose="020B0400000000000000" pitchFamily="49" charset="-128"/>
                <a:ea typeface="BIZ UDゴシック" panose="020B0400000000000000" pitchFamily="49" charset="-128"/>
              </a:rPr>
              <a:t>に令和５年度道府県民税所得割又は市町村民税所得割が課税されていたが、令和５年度道府県民税所得割又は市町村民税所得割が課税された保護者等に家計急変</a:t>
            </a:r>
            <a:r>
              <a:rPr lang="en-US" altLang="ja-JP" sz="1088" dirty="0">
                <a:latin typeface="BIZ UDゴシック" panose="020B0400000000000000" pitchFamily="49" charset="-128"/>
                <a:ea typeface="BIZ UDゴシック" panose="020B0400000000000000" pitchFamily="49" charset="-128"/>
              </a:rPr>
              <a:t>(</a:t>
            </a:r>
            <a:r>
              <a:rPr lang="ja-JP" altLang="en-US" sz="1088" dirty="0">
                <a:latin typeface="BIZ UDゴシック" panose="020B0400000000000000" pitchFamily="49" charset="-128"/>
                <a:ea typeface="BIZ UDゴシック" panose="020B0400000000000000" pitchFamily="49" charset="-128"/>
              </a:rPr>
              <a:t>失業等。ただし定年退職は対象外</a:t>
            </a:r>
            <a:r>
              <a:rPr lang="en-US" altLang="ja-JP" sz="1088" dirty="0">
                <a:latin typeface="BIZ UDゴシック" panose="020B0400000000000000" pitchFamily="49" charset="-128"/>
                <a:ea typeface="BIZ UDゴシック" panose="020B0400000000000000" pitchFamily="49" charset="-128"/>
              </a:rPr>
              <a:t>)</a:t>
            </a:r>
            <a:r>
              <a:rPr lang="ja-JP" altLang="en-US" sz="1088" dirty="0">
                <a:latin typeface="BIZ UDゴシック" panose="020B0400000000000000" pitchFamily="49" charset="-128"/>
                <a:ea typeface="BIZ UDゴシック" panose="020B0400000000000000" pitchFamily="49" charset="-128"/>
              </a:rPr>
              <a:t>が発生し、家計急変後の保護者等</a:t>
            </a:r>
            <a:r>
              <a:rPr lang="en-US" altLang="ja-JP" sz="1088" dirty="0">
                <a:latin typeface="BIZ UDゴシック" panose="020B0400000000000000" pitchFamily="49" charset="-128"/>
                <a:ea typeface="BIZ UDゴシック" panose="020B0400000000000000" pitchFamily="49" charset="-128"/>
              </a:rPr>
              <a:t>(</a:t>
            </a:r>
            <a:r>
              <a:rPr lang="ja-JP" altLang="en-US" sz="1088" dirty="0">
                <a:latin typeface="BIZ UDゴシック" panose="020B0400000000000000" pitchFamily="49" charset="-128"/>
                <a:ea typeface="BIZ UDゴシック" panose="020B0400000000000000" pitchFamily="49" charset="-128"/>
              </a:rPr>
              <a:t>親権者全員</a:t>
            </a:r>
            <a:r>
              <a:rPr lang="en-US" altLang="ja-JP" sz="1088" dirty="0">
                <a:latin typeface="BIZ UDゴシック" panose="020B0400000000000000" pitchFamily="49" charset="-128"/>
                <a:ea typeface="BIZ UDゴシック" panose="020B0400000000000000" pitchFamily="49" charset="-128"/>
              </a:rPr>
              <a:t>)</a:t>
            </a:r>
            <a:r>
              <a:rPr lang="ja-JP" altLang="en-US" sz="1088" dirty="0">
                <a:latin typeface="BIZ UDゴシック" panose="020B0400000000000000" pitchFamily="49" charset="-128"/>
                <a:ea typeface="BIZ UDゴシック" panose="020B0400000000000000" pitchFamily="49" charset="-128"/>
              </a:rPr>
              <a:t>の道府県民税所得割及び市町村民税所得割の合算額が非課税に相当すると認められる世帯であること。</a:t>
            </a:r>
            <a:endParaRPr lang="en-US" altLang="ja-JP" sz="1088" dirty="0">
              <a:latin typeface="BIZ UDゴシック" panose="020B0400000000000000" pitchFamily="49" charset="-128"/>
              <a:ea typeface="BIZ UDゴシック" panose="020B0400000000000000" pitchFamily="49" charset="-128"/>
            </a:endParaRPr>
          </a:p>
          <a:p>
            <a:pPr marL="228600" indent="-228600" algn="just" eaLnBrk="1" hangingPunct="1">
              <a:lnSpc>
                <a:spcPts val="1500"/>
              </a:lnSpc>
              <a:buFont typeface="+mj-ea"/>
              <a:buAutoNum type="circleNumDbPlain"/>
            </a:pPr>
            <a:r>
              <a:rPr lang="ja-JP" altLang="en-US" sz="1088" dirty="0">
                <a:latin typeface="BIZ UDゴシック" panose="020B0400000000000000" pitchFamily="49" charset="-128"/>
                <a:ea typeface="BIZ UDゴシック" panose="020B0400000000000000" pitchFamily="49" charset="-128"/>
              </a:rPr>
              <a:t>保護者等</a:t>
            </a:r>
            <a:r>
              <a:rPr lang="en-US" altLang="ja-JP" sz="1088" dirty="0">
                <a:latin typeface="BIZ UDゴシック" panose="020B0400000000000000" pitchFamily="49" charset="-128"/>
                <a:ea typeface="BIZ UDゴシック" panose="020B0400000000000000" pitchFamily="49" charset="-128"/>
              </a:rPr>
              <a:t>(</a:t>
            </a:r>
            <a:r>
              <a:rPr lang="ja-JP" altLang="en-US" sz="1088" dirty="0">
                <a:latin typeface="BIZ UDゴシック" panose="020B0400000000000000" pitchFamily="49" charset="-128"/>
                <a:ea typeface="BIZ UDゴシック" panose="020B0400000000000000" pitchFamily="49" charset="-128"/>
              </a:rPr>
              <a:t>親権者全員</a:t>
            </a:r>
            <a:r>
              <a:rPr lang="en-US" altLang="ja-JP" sz="1088" dirty="0">
                <a:latin typeface="BIZ UDゴシック" panose="020B0400000000000000" pitchFamily="49" charset="-128"/>
                <a:ea typeface="BIZ UDゴシック" panose="020B0400000000000000" pitchFamily="49" charset="-128"/>
              </a:rPr>
              <a:t>)</a:t>
            </a:r>
            <a:r>
              <a:rPr lang="ja-JP" altLang="en-US" sz="1088" dirty="0">
                <a:latin typeface="BIZ UDゴシック" panose="020B0400000000000000" pitchFamily="49" charset="-128"/>
                <a:ea typeface="BIZ UDゴシック" panose="020B0400000000000000" pitchFamily="49" charset="-128"/>
              </a:rPr>
              <a:t>が、京都府内に在住であること。</a:t>
            </a:r>
            <a:endParaRPr lang="en-US" altLang="ja-JP" sz="1088" dirty="0">
              <a:latin typeface="BIZ UDゴシック" panose="020B0400000000000000" pitchFamily="49" charset="-128"/>
              <a:ea typeface="BIZ UDゴシック" panose="020B0400000000000000" pitchFamily="49" charset="-128"/>
            </a:endParaRPr>
          </a:p>
          <a:p>
            <a:pPr marL="228600" indent="-228600" algn="just" eaLnBrk="1" hangingPunct="1">
              <a:lnSpc>
                <a:spcPts val="1500"/>
              </a:lnSpc>
              <a:buFont typeface="+mj-ea"/>
              <a:buAutoNum type="circleNumDbPlain"/>
            </a:pPr>
            <a:r>
              <a:rPr lang="ja-JP" altLang="en-US" sz="1088" dirty="0">
                <a:latin typeface="BIZ UDゴシック" panose="020B0400000000000000" pitchFamily="49" charset="-128"/>
                <a:ea typeface="BIZ UDゴシック" panose="020B0400000000000000" pitchFamily="49" charset="-128"/>
              </a:rPr>
              <a:t>高校生等が、「高等学校等就学支援金」又は「学び直し支援金」の対象であること。</a:t>
            </a:r>
            <a:endParaRPr lang="en-US" altLang="ja-JP" sz="1088" dirty="0">
              <a:latin typeface="BIZ UDゴシック" panose="020B0400000000000000" pitchFamily="49" charset="-128"/>
              <a:ea typeface="BIZ UDゴシック" panose="020B0400000000000000" pitchFamily="49" charset="-128"/>
            </a:endParaRPr>
          </a:p>
          <a:p>
            <a:pPr marL="228600" indent="-228600" algn="just" eaLnBrk="1" hangingPunct="1">
              <a:lnSpc>
                <a:spcPts val="1500"/>
              </a:lnSpc>
              <a:buFont typeface="+mj-ea"/>
              <a:buAutoNum type="circleNumDbPlain"/>
            </a:pPr>
            <a:r>
              <a:rPr lang="ja-JP" altLang="en-US" sz="1088" dirty="0">
                <a:latin typeface="BIZ UDゴシック" panose="020B0400000000000000" pitchFamily="49" charset="-128"/>
                <a:ea typeface="BIZ UDゴシック" panose="020B0400000000000000" pitchFamily="49" charset="-128"/>
              </a:rPr>
              <a:t>高校生等が、児童福祉法による児童入所施設措置費等の支弁対象となる高校生等に対する見学旅費又は特別育成費の給付を受けて</a:t>
            </a:r>
            <a:r>
              <a:rPr lang="ja-JP" altLang="en-US" sz="1088" b="1" u="sng" dirty="0">
                <a:latin typeface="BIZ UDゴシック" panose="020B0400000000000000" pitchFamily="49" charset="-128"/>
                <a:ea typeface="BIZ UDゴシック" panose="020B0400000000000000" pitchFamily="49" charset="-128"/>
              </a:rPr>
              <a:t>いない</a:t>
            </a:r>
            <a:r>
              <a:rPr lang="ja-JP" altLang="en-US" sz="1088" dirty="0">
                <a:latin typeface="BIZ UDゴシック" panose="020B0400000000000000" pitchFamily="49" charset="-128"/>
                <a:ea typeface="BIZ UDゴシック" panose="020B0400000000000000" pitchFamily="49" charset="-128"/>
              </a:rPr>
              <a:t>こと</a:t>
            </a:r>
            <a:r>
              <a:rPr lang="en-US" altLang="ja-JP" sz="1088" dirty="0">
                <a:latin typeface="BIZ UDゴシック" panose="020B0400000000000000" pitchFamily="49" charset="-128"/>
                <a:ea typeface="BIZ UDゴシック" panose="020B0400000000000000" pitchFamily="49" charset="-128"/>
              </a:rPr>
              <a:t>(</a:t>
            </a:r>
            <a:r>
              <a:rPr lang="ja-JP" altLang="en-US" sz="1088" dirty="0">
                <a:latin typeface="BIZ UDゴシック" panose="020B0400000000000000" pitchFamily="49" charset="-128"/>
                <a:ea typeface="BIZ UDゴシック" panose="020B0400000000000000" pitchFamily="49" charset="-128"/>
              </a:rPr>
              <a:t>母子生活支援施設の高校生等を除く。</a:t>
            </a:r>
            <a:r>
              <a:rPr lang="en-US" altLang="ja-JP" sz="1088" dirty="0">
                <a:latin typeface="BIZ UDゴシック" panose="020B0400000000000000" pitchFamily="49" charset="-128"/>
                <a:ea typeface="BIZ UDゴシック" panose="020B0400000000000000" pitchFamily="49" charset="-128"/>
              </a:rPr>
              <a:t>)</a:t>
            </a:r>
            <a:r>
              <a:rPr lang="ja-JP" altLang="en-US" sz="1088" dirty="0" err="1">
                <a:latin typeface="BIZ UDゴシック" panose="020B0400000000000000" pitchFamily="49" charset="-128"/>
                <a:ea typeface="BIZ UDゴシック" panose="020B0400000000000000" pitchFamily="49" charset="-128"/>
              </a:rPr>
              <a:t>。</a:t>
            </a:r>
            <a:endParaRPr lang="en-US" altLang="ja-JP" sz="1088" dirty="0">
              <a:latin typeface="BIZ UDゴシック" panose="020B0400000000000000" pitchFamily="49" charset="-128"/>
              <a:ea typeface="BIZ UDゴシック" panose="020B0400000000000000" pitchFamily="49" charset="-128"/>
            </a:endParaRPr>
          </a:p>
          <a:p>
            <a:pPr marL="228600" indent="-228600" algn="just" eaLnBrk="1" hangingPunct="1">
              <a:lnSpc>
                <a:spcPts val="1500"/>
              </a:lnSpc>
              <a:buFont typeface="+mj-ea"/>
              <a:buAutoNum type="circleNumDbPlain"/>
            </a:pPr>
            <a:r>
              <a:rPr lang="ja-JP" altLang="en-US" sz="1088" dirty="0">
                <a:latin typeface="BIZ UDゴシック" panose="020B0400000000000000" pitchFamily="49" charset="-128"/>
                <a:ea typeface="BIZ UDゴシック" panose="020B0400000000000000" pitchFamily="49" charset="-128"/>
              </a:rPr>
              <a:t>生徒が、通算３回（定時制・通信制の場合は４回</a:t>
            </a:r>
            <a:r>
              <a:rPr lang="en-US" altLang="ja-JP" sz="1088" dirty="0">
                <a:latin typeface="BIZ UDゴシック" panose="020B0400000000000000" pitchFamily="49" charset="-128"/>
                <a:ea typeface="BIZ UDゴシック" panose="020B0400000000000000" pitchFamily="49" charset="-128"/>
              </a:rPr>
              <a:t>)</a:t>
            </a:r>
            <a:r>
              <a:rPr lang="ja-JP" altLang="en-US" sz="1088" dirty="0">
                <a:latin typeface="BIZ UDゴシック" panose="020B0400000000000000" pitchFamily="49" charset="-128"/>
                <a:ea typeface="BIZ UDゴシック" panose="020B0400000000000000" pitchFamily="49" charset="-128"/>
              </a:rPr>
              <a:t>以上、本給付金の給付を受けていないこと。</a:t>
            </a:r>
            <a:endParaRPr lang="en-US" altLang="ja-JP" sz="1088" dirty="0">
              <a:latin typeface="BIZ UDゴシック" panose="020B0400000000000000" pitchFamily="49" charset="-128"/>
              <a:ea typeface="BIZ UDゴシック" panose="020B0400000000000000" pitchFamily="49" charset="-128"/>
            </a:endParaRPr>
          </a:p>
          <a:p>
            <a:pPr marL="228600" indent="-228600" eaLnBrk="1" hangingPunct="1">
              <a:lnSpc>
                <a:spcPts val="1500"/>
              </a:lnSpc>
              <a:buFont typeface="+mj-ea"/>
              <a:buAutoNum type="circleNumDbPlain"/>
            </a:pPr>
            <a:endParaRPr lang="en-US" altLang="ja-JP" sz="1088" dirty="0">
              <a:latin typeface="BIZ UDゴシック" panose="020B0400000000000000" pitchFamily="49" charset="-128"/>
              <a:ea typeface="BIZ UDゴシック" panose="020B0400000000000000" pitchFamily="49" charset="-128"/>
            </a:endParaRPr>
          </a:p>
          <a:p>
            <a:pPr marL="228600" indent="-228600" eaLnBrk="1" hangingPunct="1">
              <a:lnSpc>
                <a:spcPts val="1500"/>
              </a:lnSpc>
              <a:buFont typeface="+mj-ea"/>
              <a:buAutoNum type="circleNumDbPlain"/>
            </a:pPr>
            <a:endParaRPr lang="en-US" altLang="ja-JP" sz="1088" dirty="0">
              <a:latin typeface="BIZ UDゴシック" panose="020B0400000000000000" pitchFamily="49" charset="-128"/>
              <a:ea typeface="BIZ UDゴシック" panose="020B0400000000000000" pitchFamily="49" charset="-128"/>
            </a:endParaRPr>
          </a:p>
        </p:txBody>
      </p:sp>
      <p:sp>
        <p:nvSpPr>
          <p:cNvPr id="31" name="テキスト ボックス 30">
            <a:extLst>
              <a:ext uri="{FF2B5EF4-FFF2-40B4-BE49-F238E27FC236}">
                <a16:creationId xmlns:a16="http://schemas.microsoft.com/office/drawing/2014/main" id="{DB348510-3997-43D0-8371-D5B8EA78110F}"/>
              </a:ext>
            </a:extLst>
          </p:cNvPr>
          <p:cNvSpPr txBox="1"/>
          <p:nvPr/>
        </p:nvSpPr>
        <p:spPr>
          <a:xfrm>
            <a:off x="831850" y="5121219"/>
            <a:ext cx="4802453" cy="374461"/>
          </a:xfrm>
          <a:prstGeom prst="rect">
            <a:avLst/>
          </a:prstGeom>
          <a:noFill/>
          <a:ln w="9525">
            <a:solidFill>
              <a:srgbClr val="024FA1"/>
            </a:solidFill>
            <a:prstDash val="dash"/>
          </a:ln>
        </p:spPr>
        <p:txBody>
          <a:bodyPr wrap="square" lIns="46800" rIns="46800" rtlCol="0" anchor="ctr" anchorCtr="0">
            <a:spAutoFit/>
          </a:bodyPr>
          <a:lstStyle/>
          <a:p>
            <a:pPr>
              <a:lnSpc>
                <a:spcPts val="1100"/>
              </a:lnSpc>
            </a:pPr>
            <a:r>
              <a:rPr lang="en-US" altLang="ja-JP" sz="1000" dirty="0">
                <a:latin typeface="BIZ UDゴシック" panose="020B0400000000000000" pitchFamily="49" charset="-128"/>
                <a:ea typeface="BIZ UDゴシック" panose="020B0400000000000000" pitchFamily="49" charset="-128"/>
              </a:rPr>
              <a:t>※</a:t>
            </a:r>
            <a:r>
              <a:rPr lang="ja-JP" altLang="en-US" sz="1000" dirty="0">
                <a:latin typeface="BIZ UDゴシック" panose="020B0400000000000000" pitchFamily="49" charset="-128"/>
                <a:ea typeface="BIZ UDゴシック" panose="020B0400000000000000" pitchFamily="49" charset="-128"/>
              </a:rPr>
              <a:t>「学び直し支援金」受給対象者は通算４回</a:t>
            </a:r>
            <a:r>
              <a:rPr lang="en-US" altLang="ja-JP" sz="1000" dirty="0">
                <a:latin typeface="BIZ UDゴシック" panose="020B0400000000000000" pitchFamily="49" charset="-128"/>
                <a:ea typeface="BIZ UDゴシック" panose="020B0400000000000000" pitchFamily="49" charset="-128"/>
              </a:rPr>
              <a:t>(</a:t>
            </a:r>
            <a:r>
              <a:rPr lang="ja-JP" altLang="en-US" sz="1000" dirty="0">
                <a:latin typeface="BIZ UDゴシック" panose="020B0400000000000000" pitchFamily="49" charset="-128"/>
                <a:ea typeface="BIZ UDゴシック" panose="020B0400000000000000" pitchFamily="49" charset="-128"/>
              </a:rPr>
              <a:t>定時制・通信制の場合は６回</a:t>
            </a:r>
            <a:r>
              <a:rPr lang="en-US" altLang="ja-JP" sz="1000" dirty="0">
                <a:latin typeface="BIZ UDゴシック" panose="020B0400000000000000" pitchFamily="49" charset="-128"/>
                <a:ea typeface="BIZ UDゴシック" panose="020B0400000000000000" pitchFamily="49" charset="-128"/>
              </a:rPr>
              <a:t>) </a:t>
            </a:r>
            <a:r>
              <a:rPr lang="ja-JP" altLang="en-US" sz="1000" dirty="0">
                <a:latin typeface="BIZ UDゴシック" panose="020B0400000000000000" pitchFamily="49" charset="-128"/>
                <a:ea typeface="BIZ UDゴシック" panose="020B0400000000000000" pitchFamily="49" charset="-128"/>
              </a:rPr>
              <a:t>以上</a:t>
            </a:r>
            <a:endParaRPr lang="en-US" altLang="ja-JP" sz="1000" dirty="0">
              <a:latin typeface="BIZ UDゴシック" panose="020B0400000000000000" pitchFamily="49" charset="-128"/>
              <a:ea typeface="BIZ UDゴシック" panose="020B0400000000000000" pitchFamily="49" charset="-128"/>
            </a:endParaRPr>
          </a:p>
          <a:p>
            <a:pPr>
              <a:lnSpc>
                <a:spcPts val="1100"/>
              </a:lnSpc>
            </a:pPr>
            <a:r>
              <a:rPr lang="en-US" altLang="ja-JP" sz="1000" dirty="0">
                <a:latin typeface="BIZ UDゴシック" panose="020B0400000000000000" pitchFamily="49" charset="-128"/>
                <a:ea typeface="BIZ UDゴシック" panose="020B0400000000000000" pitchFamily="49" charset="-128"/>
              </a:rPr>
              <a:t>   </a:t>
            </a:r>
            <a:r>
              <a:rPr lang="ja-JP" altLang="en-US" sz="1000" dirty="0">
                <a:latin typeface="BIZ UDゴシック" panose="020B0400000000000000" pitchFamily="49" charset="-128"/>
                <a:ea typeface="BIZ UDゴシック" panose="020B0400000000000000" pitchFamily="49" charset="-128"/>
              </a:rPr>
              <a:t>給付を受けていないこと。</a:t>
            </a:r>
            <a:endParaRPr kumimoji="1" lang="ja-JP" altLang="en-US" sz="1000" dirty="0">
              <a:latin typeface="BIZ UDゴシック" panose="020B0400000000000000" pitchFamily="49" charset="-128"/>
              <a:ea typeface="BIZ UDゴシック" panose="020B0400000000000000" pitchFamily="49" charset="-128"/>
            </a:endParaRPr>
          </a:p>
        </p:txBody>
      </p:sp>
      <p:sp>
        <p:nvSpPr>
          <p:cNvPr id="4" name="矢印: 右 3">
            <a:extLst>
              <a:ext uri="{FF2B5EF4-FFF2-40B4-BE49-F238E27FC236}">
                <a16:creationId xmlns:a16="http://schemas.microsoft.com/office/drawing/2014/main" id="{97644976-2BA3-47D2-8732-45F914B5F6ED}"/>
              </a:ext>
            </a:extLst>
          </p:cNvPr>
          <p:cNvSpPr/>
          <p:nvPr/>
        </p:nvSpPr>
        <p:spPr>
          <a:xfrm>
            <a:off x="3428999" y="9415779"/>
            <a:ext cx="1570035" cy="334408"/>
          </a:xfrm>
          <a:prstGeom prst="rightArrow">
            <a:avLst/>
          </a:prstGeom>
          <a:solidFill>
            <a:srgbClr val="024FA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effectLst/>
            </a:endParaRPr>
          </a:p>
        </p:txBody>
      </p:sp>
      <p:sp>
        <p:nvSpPr>
          <p:cNvPr id="48" name="テキスト ボックス 24">
            <a:extLst>
              <a:ext uri="{FF2B5EF4-FFF2-40B4-BE49-F238E27FC236}">
                <a16:creationId xmlns:a16="http://schemas.microsoft.com/office/drawing/2014/main" id="{986F8CAE-F383-451E-A43E-63EC76582640}"/>
              </a:ext>
            </a:extLst>
          </p:cNvPr>
          <p:cNvSpPr txBox="1">
            <a:spLocks noChangeArrowheads="1"/>
          </p:cNvSpPr>
          <p:nvPr/>
        </p:nvSpPr>
        <p:spPr bwMode="auto">
          <a:xfrm>
            <a:off x="5018085" y="9486803"/>
            <a:ext cx="1733605" cy="192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17475" indent="-117475">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marL="0" indent="0" eaLnBrk="1" hangingPunct="1">
              <a:lnSpc>
                <a:spcPts val="1500"/>
              </a:lnSpc>
            </a:pPr>
            <a:r>
              <a:rPr lang="ja-JP" altLang="en-US" sz="1400" dirty="0">
                <a:latin typeface="BIZ UDゴシック" panose="020B0400000000000000" pitchFamily="49" charset="-128"/>
                <a:ea typeface="BIZ UDゴシック" panose="020B0400000000000000" pitchFamily="49" charset="-128"/>
              </a:rPr>
              <a:t>裏面もご覧ください</a:t>
            </a:r>
            <a:endParaRPr lang="en-US" altLang="ja-JP" sz="1400" dirty="0">
              <a:latin typeface="BIZ UDゴシック" panose="020B0400000000000000" pitchFamily="49" charset="-128"/>
              <a:ea typeface="BIZ UDゴシック" panose="020B0400000000000000" pitchFamily="49" charset="-128"/>
            </a:endParaRPr>
          </a:p>
        </p:txBody>
      </p:sp>
      <p:sp>
        <p:nvSpPr>
          <p:cNvPr id="51" name="角丸四角形 2">
            <a:extLst>
              <a:ext uri="{FF2B5EF4-FFF2-40B4-BE49-F238E27FC236}">
                <a16:creationId xmlns:a16="http://schemas.microsoft.com/office/drawing/2014/main" id="{BFECA4C3-30FD-4B3E-AFFA-8AEE709C67CE}"/>
              </a:ext>
            </a:extLst>
          </p:cNvPr>
          <p:cNvSpPr/>
          <p:nvPr/>
        </p:nvSpPr>
        <p:spPr>
          <a:xfrm>
            <a:off x="5774494" y="52941"/>
            <a:ext cx="974101" cy="511693"/>
          </a:xfrm>
          <a:prstGeom prst="round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46800" rIns="468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ctr"/>
            <a:r>
              <a:rPr lang="ja-JP" altLang="en-US" sz="1800" dirty="0">
                <a:solidFill>
                  <a:sysClr val="windowText" lastClr="000000"/>
                </a:solidFill>
                <a:latin typeface="BIZ UDゴシック" panose="020B0400000000000000" pitchFamily="49" charset="-128"/>
                <a:ea typeface="BIZ UDゴシック" panose="020B0400000000000000" pitchFamily="49" charset="-128"/>
              </a:rPr>
              <a:t>（表）</a:t>
            </a:r>
            <a:endParaRPr lang="ja-JP" altLang="en-US" sz="1600" dirty="0">
              <a:solidFill>
                <a:sysClr val="windowText" lastClr="000000"/>
              </a:solidFill>
              <a:latin typeface="BIZ UDゴシック" panose="020B0400000000000000" pitchFamily="49" charset="-128"/>
              <a:ea typeface="BIZ UDゴシック" panose="020B0400000000000000" pitchFamily="49" charset="-128"/>
            </a:endParaRPr>
          </a:p>
        </p:txBody>
      </p:sp>
      <p:sp>
        <p:nvSpPr>
          <p:cNvPr id="28" name="爆発 1 5">
            <a:extLst>
              <a:ext uri="{FF2B5EF4-FFF2-40B4-BE49-F238E27FC236}">
                <a16:creationId xmlns:a16="http://schemas.microsoft.com/office/drawing/2014/main" id="{00000000-0008-0000-0000-000006000000}"/>
              </a:ext>
            </a:extLst>
          </p:cNvPr>
          <p:cNvSpPr/>
          <p:nvPr/>
        </p:nvSpPr>
        <p:spPr>
          <a:xfrm>
            <a:off x="4008389" y="49321"/>
            <a:ext cx="1682285" cy="709529"/>
          </a:xfrm>
          <a:prstGeom prst="star16">
            <a:avLst>
              <a:gd name="adj" fmla="val 41664"/>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2000" b="1" dirty="0">
                <a:solidFill>
                  <a:sysClr val="windowText" lastClr="000000"/>
                </a:solidFill>
                <a:latin typeface="BIZ UDゴシック" panose="020B0400000000000000" pitchFamily="49" charset="-128"/>
                <a:ea typeface="BIZ UDゴシック" panose="020B0400000000000000" pitchFamily="49" charset="-128"/>
              </a:rPr>
              <a:t>家計急変</a:t>
            </a:r>
          </a:p>
        </p:txBody>
      </p:sp>
      <p:grpSp>
        <p:nvGrpSpPr>
          <p:cNvPr id="34" name="グループ化 33">
            <a:extLst>
              <a:ext uri="{FF2B5EF4-FFF2-40B4-BE49-F238E27FC236}">
                <a16:creationId xmlns:a16="http://schemas.microsoft.com/office/drawing/2014/main" id="{1E265E3E-1A7D-44CB-95C1-F2A9BA4B78A7}"/>
              </a:ext>
            </a:extLst>
          </p:cNvPr>
          <p:cNvGrpSpPr/>
          <p:nvPr/>
        </p:nvGrpSpPr>
        <p:grpSpPr>
          <a:xfrm>
            <a:off x="327512" y="1660031"/>
            <a:ext cx="6206047" cy="906430"/>
            <a:chOff x="327512" y="8536776"/>
            <a:chExt cx="6065310" cy="906430"/>
          </a:xfrm>
        </p:grpSpPr>
        <p:sp>
          <p:nvSpPr>
            <p:cNvPr id="36" name="テキスト ボックス 35">
              <a:extLst>
                <a:ext uri="{FF2B5EF4-FFF2-40B4-BE49-F238E27FC236}">
                  <a16:creationId xmlns:a16="http://schemas.microsoft.com/office/drawing/2014/main" id="{52F5969F-5C38-49B9-8F5C-118D9EB6CFB4}"/>
                </a:ext>
              </a:extLst>
            </p:cNvPr>
            <p:cNvSpPr txBox="1"/>
            <p:nvPr/>
          </p:nvSpPr>
          <p:spPr>
            <a:xfrm>
              <a:off x="327513" y="8847658"/>
              <a:ext cx="6065309" cy="595548"/>
            </a:xfrm>
            <a:prstGeom prst="rect">
              <a:avLst/>
            </a:prstGeom>
            <a:noFill/>
            <a:ln w="28575">
              <a:solidFill>
                <a:srgbClr val="FF0000"/>
              </a:solidFill>
            </a:ln>
          </p:spPr>
          <p:txBody>
            <a:bodyPr wrap="square" lIns="46800" rIns="46800" rtlCol="0" anchor="ctr" anchorCtr="0">
              <a:spAutoFit/>
            </a:bodyPr>
            <a:lstStyle/>
            <a:p>
              <a:r>
                <a:rPr lang="ja-JP" altLang="en-US" sz="1090" dirty="0">
                  <a:latin typeface="BIZ UDゴシック" panose="020B0400000000000000" pitchFamily="49" charset="-128"/>
                  <a:ea typeface="BIZ UDゴシック" panose="020B0400000000000000" pitchFamily="49" charset="-128"/>
                </a:rPr>
                <a:t>保護者等</a:t>
              </a:r>
              <a:r>
                <a:rPr lang="en-US" altLang="ja-JP" sz="1090" dirty="0">
                  <a:latin typeface="BIZ UDゴシック" panose="020B0400000000000000" pitchFamily="49" charset="-128"/>
                  <a:ea typeface="BIZ UDゴシック" panose="020B0400000000000000" pitchFamily="49" charset="-128"/>
                </a:rPr>
                <a:t>(</a:t>
              </a:r>
              <a:r>
                <a:rPr lang="ja-JP" altLang="en-US" sz="1090" dirty="0">
                  <a:latin typeface="BIZ UDゴシック" panose="020B0400000000000000" pitchFamily="49" charset="-128"/>
                  <a:ea typeface="BIZ UDゴシック" panose="020B0400000000000000" pitchFamily="49" charset="-128"/>
                </a:rPr>
                <a:t>親権者全員</a:t>
              </a:r>
              <a:r>
                <a:rPr lang="en-US" altLang="ja-JP" sz="1090" dirty="0">
                  <a:latin typeface="BIZ UDゴシック" panose="020B0400000000000000" pitchFamily="49" charset="-128"/>
                  <a:ea typeface="BIZ UDゴシック" panose="020B0400000000000000" pitchFamily="49" charset="-128"/>
                </a:rPr>
                <a:t>)</a:t>
              </a:r>
              <a:r>
                <a:rPr lang="ja-JP" altLang="en-US" sz="1090" dirty="0">
                  <a:latin typeface="BIZ UDゴシック" panose="020B0400000000000000" pitchFamily="49" charset="-128"/>
                  <a:ea typeface="BIZ UDゴシック" panose="020B0400000000000000" pitchFamily="49" charset="-128"/>
                </a:rPr>
                <a:t>の令和５年度道府県民税所得割及び市町村民税所得割の合算額が非課税又は生活保護</a:t>
              </a:r>
              <a:r>
                <a:rPr lang="en-US" altLang="ja-JP" sz="1090" dirty="0">
                  <a:latin typeface="BIZ UDゴシック" panose="020B0400000000000000" pitchFamily="49" charset="-128"/>
                  <a:ea typeface="BIZ UDゴシック" panose="020B0400000000000000" pitchFamily="49" charset="-128"/>
                </a:rPr>
                <a:t>(</a:t>
              </a:r>
              <a:r>
                <a:rPr lang="ja-JP" altLang="en-US" sz="1090" dirty="0">
                  <a:latin typeface="BIZ UDゴシック" panose="020B0400000000000000" pitchFamily="49" charset="-128"/>
                  <a:ea typeface="BIZ UDゴシック" panose="020B0400000000000000" pitchFamily="49" charset="-128"/>
                </a:rPr>
                <a:t>生業扶助</a:t>
              </a:r>
              <a:r>
                <a:rPr lang="en-US" altLang="ja-JP" sz="1090" dirty="0">
                  <a:latin typeface="BIZ UDゴシック" panose="020B0400000000000000" pitchFamily="49" charset="-128"/>
                  <a:ea typeface="BIZ UDゴシック" panose="020B0400000000000000" pitchFamily="49" charset="-128"/>
                </a:rPr>
                <a:t>)</a:t>
              </a:r>
              <a:r>
                <a:rPr lang="ja-JP" altLang="en-US" sz="1090" dirty="0">
                  <a:latin typeface="BIZ UDゴシック" panose="020B0400000000000000" pitchFamily="49" charset="-128"/>
                  <a:ea typeface="BIZ UDゴシック" panose="020B0400000000000000" pitchFamily="49" charset="-128"/>
                </a:rPr>
                <a:t>受給世帯の方は「家計急変」ではなく、「一部早期給付申請２回目含む」で申請してください。</a:t>
              </a:r>
              <a:endParaRPr kumimoji="1" lang="ja-JP" altLang="en-US" sz="1090" dirty="0">
                <a:latin typeface="BIZ UDゴシック" panose="020B0400000000000000" pitchFamily="49" charset="-128"/>
                <a:ea typeface="BIZ UDゴシック" panose="020B0400000000000000" pitchFamily="49" charset="-128"/>
              </a:endParaRPr>
            </a:p>
          </p:txBody>
        </p:sp>
        <p:sp>
          <p:nvSpPr>
            <p:cNvPr id="37" name="テキスト ボックス 36">
              <a:extLst>
                <a:ext uri="{FF2B5EF4-FFF2-40B4-BE49-F238E27FC236}">
                  <a16:creationId xmlns:a16="http://schemas.microsoft.com/office/drawing/2014/main" id="{55078EE7-599D-463C-AE86-FCECF9359188}"/>
                </a:ext>
              </a:extLst>
            </p:cNvPr>
            <p:cNvSpPr txBox="1"/>
            <p:nvPr/>
          </p:nvSpPr>
          <p:spPr>
            <a:xfrm>
              <a:off x="327512" y="8536776"/>
              <a:ext cx="435505" cy="307777"/>
            </a:xfrm>
            <a:prstGeom prst="rect">
              <a:avLst/>
            </a:prstGeom>
            <a:solidFill>
              <a:srgbClr val="FF0000"/>
            </a:solidFill>
            <a:ln w="28575">
              <a:solidFill>
                <a:srgbClr val="FF0000"/>
              </a:solidFill>
            </a:ln>
          </p:spPr>
          <p:txBody>
            <a:bodyPr wrap="square" lIns="46800" rIns="46800" rtlCol="0" anchor="ctr" anchorCtr="0">
              <a:spAutoFit/>
            </a:bodyPr>
            <a:lstStyle/>
            <a:p>
              <a:pPr algn="ctr"/>
              <a:r>
                <a:rPr kumimoji="1" lang="ja-JP" altLang="en-US" sz="1400" b="1" dirty="0">
                  <a:solidFill>
                    <a:schemeClr val="bg1"/>
                  </a:solidFill>
                  <a:latin typeface="BIZ UDゴシック" panose="020B0400000000000000" pitchFamily="49" charset="-128"/>
                  <a:ea typeface="BIZ UDゴシック" panose="020B0400000000000000" pitchFamily="49" charset="-128"/>
                </a:rPr>
                <a:t>注</a:t>
              </a:r>
              <a:endParaRPr kumimoji="1" lang="en-US" altLang="ja-JP" sz="1400" b="1" dirty="0">
                <a:solidFill>
                  <a:schemeClr val="bg1"/>
                </a:solidFill>
                <a:latin typeface="BIZ UDゴシック" panose="020B0400000000000000" pitchFamily="49" charset="-128"/>
                <a:ea typeface="BIZ UDゴシック" panose="020B0400000000000000" pitchFamily="49" charset="-128"/>
              </a:endParaRPr>
            </a:p>
          </p:txBody>
        </p:sp>
      </p:grpSp>
      <p:sp>
        <p:nvSpPr>
          <p:cNvPr id="39" name="テキスト ボックス 38">
            <a:extLst>
              <a:ext uri="{FF2B5EF4-FFF2-40B4-BE49-F238E27FC236}">
                <a16:creationId xmlns:a16="http://schemas.microsoft.com/office/drawing/2014/main" id="{114A6F61-E67B-43B1-A47E-5D965C1E76BF}"/>
              </a:ext>
            </a:extLst>
          </p:cNvPr>
          <p:cNvSpPr txBox="1"/>
          <p:nvPr/>
        </p:nvSpPr>
        <p:spPr>
          <a:xfrm>
            <a:off x="330586" y="6034417"/>
            <a:ext cx="1342376" cy="741679"/>
          </a:xfrm>
          <a:prstGeom prst="rect">
            <a:avLst/>
          </a:prstGeom>
          <a:solidFill>
            <a:srgbClr val="FF0000"/>
          </a:solidFill>
          <a:ln w="28575">
            <a:solidFill>
              <a:srgbClr val="FF0000"/>
            </a:solidFill>
          </a:ln>
        </p:spPr>
        <p:txBody>
          <a:bodyPr wrap="square" lIns="46800" rIns="46800" rtlCol="0" anchor="ctr" anchorCtr="0">
            <a:noAutofit/>
          </a:bodyPr>
          <a:lstStyle/>
          <a:p>
            <a:pPr algn="ctr"/>
            <a:r>
              <a:rPr lang="en-US" altLang="ja-JP" sz="1400" b="1" dirty="0">
                <a:solidFill>
                  <a:schemeClr val="bg1"/>
                </a:solidFill>
                <a:latin typeface="BIZ UDゴシック" panose="020B0400000000000000" pitchFamily="49" charset="-128"/>
                <a:ea typeface="BIZ UDゴシック" panose="020B0400000000000000" pitchFamily="49" charset="-128"/>
              </a:rPr>
              <a:t>※</a:t>
            </a:r>
            <a:r>
              <a:rPr lang="ja-JP" altLang="en-US" sz="1400" b="1" dirty="0">
                <a:solidFill>
                  <a:schemeClr val="bg1"/>
                </a:solidFill>
                <a:latin typeface="BIZ UDゴシック" panose="020B0400000000000000" pitchFamily="49" charset="-128"/>
                <a:ea typeface="BIZ UDゴシック" panose="020B0400000000000000" pitchFamily="49" charset="-128"/>
              </a:rPr>
              <a:t>１　</a:t>
            </a:r>
            <a:endParaRPr lang="en-US" altLang="ja-JP" sz="1400" b="1" dirty="0">
              <a:solidFill>
                <a:schemeClr val="bg1"/>
              </a:solidFill>
              <a:latin typeface="BIZ UDゴシック" panose="020B0400000000000000" pitchFamily="49" charset="-128"/>
              <a:ea typeface="BIZ UDゴシック" panose="020B0400000000000000" pitchFamily="49" charset="-128"/>
            </a:endParaRPr>
          </a:p>
          <a:p>
            <a:pPr algn="ctr"/>
            <a:r>
              <a:rPr lang="ja-JP" altLang="en-US" sz="1400" b="1" dirty="0">
                <a:solidFill>
                  <a:schemeClr val="bg1"/>
                </a:solidFill>
                <a:latin typeface="BIZ UDゴシック" panose="020B0400000000000000" pitchFamily="49" charset="-128"/>
                <a:ea typeface="BIZ UDゴシック" panose="020B0400000000000000" pitchFamily="49" charset="-128"/>
              </a:rPr>
              <a:t>基準日　</a:t>
            </a:r>
            <a:endParaRPr kumimoji="1" lang="en-US" altLang="ja-JP" sz="1400" b="1" dirty="0">
              <a:solidFill>
                <a:schemeClr val="bg1"/>
              </a:solidFill>
              <a:latin typeface="BIZ UDゴシック" panose="020B0400000000000000" pitchFamily="49" charset="-128"/>
              <a:ea typeface="BIZ UDゴシック" panose="020B0400000000000000" pitchFamily="49" charset="-128"/>
            </a:endParaRPr>
          </a:p>
        </p:txBody>
      </p:sp>
      <p:graphicFrame>
        <p:nvGraphicFramePr>
          <p:cNvPr id="9" name="表 8">
            <a:extLst>
              <a:ext uri="{FF2B5EF4-FFF2-40B4-BE49-F238E27FC236}">
                <a16:creationId xmlns:a16="http://schemas.microsoft.com/office/drawing/2014/main" id="{BC2A7D44-3DCC-4AF0-A170-9A60B0A0C3F3}"/>
              </a:ext>
            </a:extLst>
          </p:cNvPr>
          <p:cNvGraphicFramePr>
            <a:graphicFrameLocks noGrp="1"/>
          </p:cNvGraphicFramePr>
          <p:nvPr>
            <p:extLst>
              <p:ext uri="{D42A27DB-BD31-4B8C-83A1-F6EECF244321}">
                <p14:modId xmlns:p14="http://schemas.microsoft.com/office/powerpoint/2010/main" val="1379867478"/>
              </p:ext>
            </p:extLst>
          </p:nvPr>
        </p:nvGraphicFramePr>
        <p:xfrm>
          <a:off x="1672865" y="6034418"/>
          <a:ext cx="4854550" cy="741680"/>
        </p:xfrm>
        <a:graphic>
          <a:graphicData uri="http://schemas.openxmlformats.org/drawingml/2006/table">
            <a:tbl>
              <a:tblPr firstRow="1" bandRow="1">
                <a:tableStyleId>{5C22544A-7EE6-4342-B048-85BDC9FD1C3A}</a:tableStyleId>
              </a:tblPr>
              <a:tblGrid>
                <a:gridCol w="2427275">
                  <a:extLst>
                    <a:ext uri="{9D8B030D-6E8A-4147-A177-3AD203B41FA5}">
                      <a16:colId xmlns:a16="http://schemas.microsoft.com/office/drawing/2014/main" val="868273688"/>
                    </a:ext>
                  </a:extLst>
                </a:gridCol>
                <a:gridCol w="2427275">
                  <a:extLst>
                    <a:ext uri="{9D8B030D-6E8A-4147-A177-3AD203B41FA5}">
                      <a16:colId xmlns:a16="http://schemas.microsoft.com/office/drawing/2014/main" val="1500353636"/>
                    </a:ext>
                  </a:extLst>
                </a:gridCol>
              </a:tblGrid>
              <a:tr h="370840">
                <a:tc>
                  <a:txBody>
                    <a:bodyPr/>
                    <a:lstStyle/>
                    <a:p>
                      <a:pPr algn="ctr" defTabSz="456392" rtl="0" eaLnBrk="0" fontAlgn="base" hangingPunct="0">
                        <a:lnSpc>
                          <a:spcPct val="150000"/>
                        </a:lnSpc>
                        <a:spcBef>
                          <a:spcPct val="0"/>
                        </a:spcBef>
                        <a:spcAft>
                          <a:spcPct val="0"/>
                        </a:spcAft>
                      </a:pPr>
                      <a:r>
                        <a:rPr kumimoji="1" lang="ja-JP" altLang="en-US" sz="1090" b="0" kern="1200" dirty="0">
                          <a:solidFill>
                            <a:schemeClr val="tx1"/>
                          </a:solidFill>
                          <a:latin typeface="BIZ UDゴシック" panose="020B0400000000000000" pitchFamily="49" charset="-128"/>
                          <a:ea typeface="BIZ UDゴシック" panose="020B0400000000000000" pitchFamily="49" charset="-128"/>
                          <a:cs typeface="+mn-cs"/>
                        </a:rPr>
                        <a:t>７月１日までに家計急変が発生</a:t>
                      </a:r>
                      <a:endParaRPr kumimoji="1" lang="en-US" altLang="ja-JP" sz="1090" b="0" kern="1200" dirty="0">
                        <a:solidFill>
                          <a:schemeClr val="tx1"/>
                        </a:solidFill>
                        <a:latin typeface="BIZ UDゴシック" panose="020B0400000000000000" pitchFamily="49" charset="-128"/>
                        <a:ea typeface="BIZ UDゴシック" panose="020B0400000000000000" pitchFamily="49" charset="-128"/>
                        <a:cs typeface="+mn-cs"/>
                      </a:endParaRPr>
                    </a:p>
                  </a:txBody>
                  <a:tcPr>
                    <a:lnL w="28575"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defTabSz="456392" rtl="0" eaLnBrk="0" fontAlgn="base" hangingPunct="0">
                        <a:lnSpc>
                          <a:spcPct val="150000"/>
                        </a:lnSpc>
                        <a:spcBef>
                          <a:spcPct val="0"/>
                        </a:spcBef>
                        <a:spcAft>
                          <a:spcPct val="0"/>
                        </a:spcAft>
                      </a:pPr>
                      <a:r>
                        <a:rPr kumimoji="1" lang="ja-JP" altLang="en-US" sz="1090" b="1" kern="1200" dirty="0">
                          <a:solidFill>
                            <a:schemeClr val="tx1"/>
                          </a:solidFill>
                          <a:latin typeface="BIZ UDゴシック" panose="020B0400000000000000" pitchFamily="49" charset="-128"/>
                          <a:ea typeface="BIZ UDゴシック" panose="020B0400000000000000" pitchFamily="49" charset="-128"/>
                          <a:cs typeface="+mn-cs"/>
                        </a:rPr>
                        <a:t>７月１日</a:t>
                      </a:r>
                    </a:p>
                  </a:txBody>
                  <a:tcPr>
                    <a:lnL w="12700" cap="flat" cmpd="sng" algn="ctr">
                      <a:solidFill>
                        <a:schemeClr val="tx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84297615"/>
                  </a:ext>
                </a:extLst>
              </a:tr>
              <a:tr h="370840">
                <a:tc>
                  <a:txBody>
                    <a:bodyPr/>
                    <a:lstStyle/>
                    <a:p>
                      <a:pPr algn="ctr" defTabSz="456392" rtl="0" eaLnBrk="0" fontAlgn="base" hangingPunct="0">
                        <a:lnSpc>
                          <a:spcPct val="150000"/>
                        </a:lnSpc>
                        <a:spcBef>
                          <a:spcPct val="0"/>
                        </a:spcBef>
                        <a:spcAft>
                          <a:spcPct val="0"/>
                        </a:spcAft>
                      </a:pPr>
                      <a:r>
                        <a:rPr kumimoji="1" lang="ja-JP" altLang="en-US" sz="1090" b="0" kern="1200">
                          <a:solidFill>
                            <a:schemeClr val="tx1"/>
                          </a:solidFill>
                          <a:latin typeface="BIZ UDゴシック" panose="020B0400000000000000" pitchFamily="49" charset="-128"/>
                          <a:ea typeface="BIZ UDゴシック" panose="020B0400000000000000" pitchFamily="49" charset="-128"/>
                          <a:cs typeface="+mn-cs"/>
                        </a:rPr>
                        <a:t>７月２日以降に</a:t>
                      </a:r>
                      <a:r>
                        <a:rPr kumimoji="1" lang="ja-JP" altLang="en-US" sz="1090" b="0" kern="1200" dirty="0">
                          <a:solidFill>
                            <a:schemeClr val="tx1"/>
                          </a:solidFill>
                          <a:latin typeface="BIZ UDゴシック" panose="020B0400000000000000" pitchFamily="49" charset="-128"/>
                          <a:ea typeface="BIZ UDゴシック" panose="020B0400000000000000" pitchFamily="49" charset="-128"/>
                          <a:cs typeface="+mn-cs"/>
                        </a:rPr>
                        <a:t>家計急変が発生</a:t>
                      </a:r>
                    </a:p>
                  </a:txBody>
                  <a:tcPr>
                    <a:lnL w="28575"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456392" rtl="0" eaLnBrk="0" fontAlgn="base" latinLnBrk="0" hangingPunct="0">
                        <a:lnSpc>
                          <a:spcPct val="150000"/>
                        </a:lnSpc>
                        <a:spcBef>
                          <a:spcPct val="0"/>
                        </a:spcBef>
                        <a:spcAft>
                          <a:spcPct val="0"/>
                        </a:spcAft>
                        <a:buClrTx/>
                        <a:buSzTx/>
                        <a:buFontTx/>
                        <a:buNone/>
                        <a:tabLst/>
                        <a:defRPr/>
                      </a:pPr>
                      <a:r>
                        <a:rPr kumimoji="1" lang="ja-JP" altLang="en-US" sz="1090" b="1" kern="1200" dirty="0">
                          <a:solidFill>
                            <a:schemeClr val="tx1"/>
                          </a:solidFill>
                          <a:latin typeface="BIZ UDゴシック" panose="020B0400000000000000" pitchFamily="49" charset="-128"/>
                          <a:ea typeface="BIZ UDゴシック" panose="020B0400000000000000" pitchFamily="49" charset="-128"/>
                          <a:cs typeface="+mn-cs"/>
                        </a:rPr>
                        <a:t>家計急変発生日等</a:t>
                      </a:r>
                    </a:p>
                  </a:txBody>
                  <a:tcPr>
                    <a:lnL w="12700" cap="flat" cmpd="sng" algn="ctr">
                      <a:solidFill>
                        <a:schemeClr val="tx1"/>
                      </a:solidFill>
                      <a:prstDash val="solid"/>
                      <a:round/>
                      <a:headEnd type="none" w="med" len="med"/>
                      <a:tailEnd type="none" w="med" len="med"/>
                    </a:lnL>
                    <a:lnR w="28575"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77942353"/>
                  </a:ext>
                </a:extLst>
              </a:tr>
            </a:tbl>
          </a:graphicData>
        </a:graphic>
      </p:graphicFrame>
      <p:pic>
        <p:nvPicPr>
          <p:cNvPr id="41" name="図 40">
            <a:extLst>
              <a:ext uri="{FF2B5EF4-FFF2-40B4-BE49-F238E27FC236}">
                <a16:creationId xmlns:a16="http://schemas.microsoft.com/office/drawing/2014/main" id="{AD95A982-106F-4587-A1BA-2343CC4068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586" y="7116213"/>
            <a:ext cx="6202974" cy="1468532"/>
          </a:xfrm>
          <a:prstGeom prst="rect">
            <a:avLst/>
          </a:prstGeom>
          <a:noFill/>
          <a:extLst>
            <a:ext uri="{909E8E84-426E-40DD-AFC4-6F175D3DCCD1}">
              <a14:hiddenFill xmlns:a14="http://schemas.microsoft.com/office/drawing/2010/main">
                <a:solidFill>
                  <a:srgbClr val="FFFFFF"/>
                </a:solidFill>
              </a14:hiddenFill>
            </a:ext>
          </a:extLst>
        </p:spPr>
      </p:pic>
      <p:sp>
        <p:nvSpPr>
          <p:cNvPr id="20" name="テキスト ボックス 24">
            <a:extLst>
              <a:ext uri="{FF2B5EF4-FFF2-40B4-BE49-F238E27FC236}">
                <a16:creationId xmlns:a16="http://schemas.microsoft.com/office/drawing/2014/main" id="{535F2929-38EF-4957-997A-BE4FC5458DCA}"/>
              </a:ext>
            </a:extLst>
          </p:cNvPr>
          <p:cNvSpPr txBox="1">
            <a:spLocks noChangeArrowheads="1"/>
          </p:cNvSpPr>
          <p:nvPr/>
        </p:nvSpPr>
        <p:spPr bwMode="auto">
          <a:xfrm>
            <a:off x="330586" y="8631070"/>
            <a:ext cx="6065310" cy="356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17475" indent="-117475">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marL="0" indent="0" eaLnBrk="1" hangingPunct="1">
              <a:lnSpc>
                <a:spcPts val="1500"/>
              </a:lnSpc>
            </a:pPr>
            <a:r>
              <a:rPr lang="en-US" altLang="ja-JP" sz="1088" dirty="0">
                <a:latin typeface="BIZ UDゴシック" panose="020B0400000000000000" pitchFamily="49" charset="-128"/>
                <a:ea typeface="BIZ UDゴシック" panose="020B0400000000000000" pitchFamily="49" charset="-128"/>
              </a:rPr>
              <a:t>※</a:t>
            </a:r>
            <a:r>
              <a:rPr lang="ja-JP" altLang="en-US" sz="1088" dirty="0">
                <a:latin typeface="BIZ UDゴシック" panose="020B0400000000000000" pitchFamily="49" charset="-128"/>
                <a:ea typeface="BIZ UDゴシック" panose="020B0400000000000000" pitchFamily="49" charset="-128"/>
              </a:rPr>
              <a:t>３　会社員の方の年収見込は、給与収入（収入金額）のことです。</a:t>
            </a:r>
            <a:endParaRPr lang="en-US" altLang="ja-JP" sz="1088" dirty="0">
              <a:latin typeface="BIZ UDゴシック" panose="020B0400000000000000" pitchFamily="49" charset="-128"/>
              <a:ea typeface="BIZ UDゴシック" panose="020B0400000000000000" pitchFamily="49" charset="-128"/>
            </a:endParaRPr>
          </a:p>
          <a:p>
            <a:pPr marL="0" indent="0" eaLnBrk="1" hangingPunct="1">
              <a:lnSpc>
                <a:spcPts val="1500"/>
              </a:lnSpc>
            </a:pPr>
            <a:r>
              <a:rPr lang="en-US" altLang="ja-JP" sz="1088" dirty="0">
                <a:latin typeface="BIZ UDゴシック" panose="020B0400000000000000" pitchFamily="49" charset="-128"/>
                <a:ea typeface="BIZ UDゴシック" panose="020B0400000000000000" pitchFamily="49" charset="-128"/>
              </a:rPr>
              <a:t>※</a:t>
            </a:r>
            <a:r>
              <a:rPr lang="ja-JP" altLang="en-US" sz="1088" dirty="0">
                <a:latin typeface="BIZ UDゴシック" panose="020B0400000000000000" pitchFamily="49" charset="-128"/>
                <a:ea typeface="BIZ UDゴシック" panose="020B0400000000000000" pitchFamily="49" charset="-128"/>
              </a:rPr>
              <a:t>４　自営業の方の所得見込は、事業所得（収入金額－必要経費）のことです。</a:t>
            </a:r>
            <a:endParaRPr lang="en-US" altLang="ja-JP" sz="1088"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956204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24">
            <a:extLst>
              <a:ext uri="{FF2B5EF4-FFF2-40B4-BE49-F238E27FC236}">
                <a16:creationId xmlns:a16="http://schemas.microsoft.com/office/drawing/2014/main" id="{8CB710D4-7E66-483D-BCB7-AABBC935E10B}"/>
              </a:ext>
            </a:extLst>
          </p:cNvPr>
          <p:cNvSpPr txBox="1">
            <a:spLocks noChangeArrowheads="1"/>
          </p:cNvSpPr>
          <p:nvPr/>
        </p:nvSpPr>
        <p:spPr bwMode="auto">
          <a:xfrm>
            <a:off x="0" y="4206018"/>
            <a:ext cx="6858000" cy="288613"/>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38411" tIns="46137" rIns="0" bIns="46137" anchor="ctr" anchorCtr="0">
            <a:spAutoFit/>
          </a:bodyPr>
          <a:lstStyle>
            <a:lvl1pPr marL="246063" indent="-246063">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70" b="1" dirty="0">
                <a:solidFill>
                  <a:schemeClr val="bg1"/>
                </a:solidFill>
                <a:latin typeface="BIZ UDゴシック" panose="020B0400000000000000" pitchFamily="49" charset="-128"/>
                <a:ea typeface="BIZ UDゴシック" panose="020B0400000000000000" pitchFamily="49" charset="-128"/>
              </a:rPr>
              <a:t>◆　給付額について</a:t>
            </a:r>
            <a:endParaRPr lang="en-US" altLang="ja-JP" sz="1270" b="1" dirty="0">
              <a:solidFill>
                <a:schemeClr val="bg1"/>
              </a:solidFill>
              <a:latin typeface="BIZ UDゴシック" panose="020B0400000000000000" pitchFamily="49" charset="-128"/>
              <a:ea typeface="BIZ UDゴシック" panose="020B0400000000000000" pitchFamily="49" charset="-128"/>
            </a:endParaRPr>
          </a:p>
        </p:txBody>
      </p:sp>
      <p:sp>
        <p:nvSpPr>
          <p:cNvPr id="10" name="テキスト ボックス 24">
            <a:extLst>
              <a:ext uri="{FF2B5EF4-FFF2-40B4-BE49-F238E27FC236}">
                <a16:creationId xmlns:a16="http://schemas.microsoft.com/office/drawing/2014/main" id="{3C50FCE9-984B-4F60-8C42-5C5D7607E996}"/>
              </a:ext>
            </a:extLst>
          </p:cNvPr>
          <p:cNvSpPr txBox="1">
            <a:spLocks noChangeArrowheads="1"/>
          </p:cNvSpPr>
          <p:nvPr/>
        </p:nvSpPr>
        <p:spPr bwMode="auto">
          <a:xfrm>
            <a:off x="0" y="8766487"/>
            <a:ext cx="6858000" cy="288613"/>
          </a:xfrm>
          <a:prstGeom prst="rect">
            <a:avLst/>
          </a:prstGeom>
          <a:noFill/>
          <a:ln w="9525">
            <a:noFill/>
            <a:miter lim="800000"/>
            <a:headEnd/>
            <a:tailEnd/>
          </a:ln>
          <a:extLst/>
        </p:spPr>
        <p:txBody>
          <a:bodyPr wrap="square" lIns="138411" tIns="46137" rIns="0" bIns="46137">
            <a:spAutoFit/>
          </a:bodyPr>
          <a:lstStyle>
            <a:lvl1pPr marL="246063" indent="-246063">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70" b="1" dirty="0">
                <a:latin typeface="BIZ UDゴシック" panose="020B0400000000000000" pitchFamily="49" charset="-128"/>
                <a:ea typeface="BIZ UDゴシック" panose="020B0400000000000000" pitchFamily="49" charset="-128"/>
              </a:rPr>
              <a:t>◆　問い合わせ先</a:t>
            </a:r>
            <a:r>
              <a:rPr lang="ja-JP" altLang="en-US" sz="816" dirty="0">
                <a:latin typeface="BIZ UDゴシック" panose="020B0400000000000000" pitchFamily="49" charset="-128"/>
                <a:ea typeface="BIZ UDゴシック" panose="020B0400000000000000" pitchFamily="49" charset="-128"/>
              </a:rPr>
              <a:t>（</a:t>
            </a:r>
            <a:r>
              <a:rPr lang="en-US" altLang="ja-JP" sz="816" dirty="0">
                <a:latin typeface="BIZ UDゴシック" panose="020B0400000000000000" pitchFamily="49" charset="-128"/>
                <a:ea typeface="BIZ UDゴシック" panose="020B0400000000000000" pitchFamily="49" charset="-128"/>
              </a:rPr>
              <a:t>※</a:t>
            </a:r>
            <a:r>
              <a:rPr lang="ja-JP" altLang="en-US" sz="816" dirty="0">
                <a:latin typeface="BIZ UDゴシック" panose="020B0400000000000000" pitchFamily="49" charset="-128"/>
                <a:ea typeface="BIZ UDゴシック" panose="020B0400000000000000" pitchFamily="49" charset="-128"/>
              </a:rPr>
              <a:t>私立高校分は京都府文化生活部文教課</a:t>
            </a:r>
            <a:r>
              <a:rPr lang="en-US" altLang="ja-JP" sz="816" dirty="0">
                <a:latin typeface="BIZ UDゴシック" panose="020B0400000000000000" pitchFamily="49" charset="-128"/>
                <a:ea typeface="BIZ UDゴシック" panose="020B0400000000000000" pitchFamily="49" charset="-128"/>
              </a:rPr>
              <a:t>(075-414-4516)</a:t>
            </a:r>
            <a:r>
              <a:rPr lang="ja-JP" altLang="en-US" sz="816" dirty="0">
                <a:latin typeface="BIZ UDゴシック" panose="020B0400000000000000" pitchFamily="49" charset="-128"/>
                <a:ea typeface="BIZ UDゴシック" panose="020B0400000000000000" pitchFamily="49" charset="-128"/>
              </a:rPr>
              <a:t>が所管しています。）　</a:t>
            </a:r>
            <a:endParaRPr lang="en-US" altLang="ja-JP" sz="1270" dirty="0">
              <a:latin typeface="BIZ UDゴシック" panose="020B0400000000000000" pitchFamily="49" charset="-128"/>
              <a:ea typeface="BIZ UDゴシック" panose="020B0400000000000000" pitchFamily="49" charset="-128"/>
            </a:endParaRPr>
          </a:p>
        </p:txBody>
      </p:sp>
      <p:sp>
        <p:nvSpPr>
          <p:cNvPr id="12" name="角丸四角形 2">
            <a:extLst>
              <a:ext uri="{FF2B5EF4-FFF2-40B4-BE49-F238E27FC236}">
                <a16:creationId xmlns:a16="http://schemas.microsoft.com/office/drawing/2014/main" id="{D1075834-F1B7-4A77-AA36-1B1F98E077E9}"/>
              </a:ext>
            </a:extLst>
          </p:cNvPr>
          <p:cNvSpPr/>
          <p:nvPr/>
        </p:nvSpPr>
        <p:spPr>
          <a:xfrm>
            <a:off x="5774494" y="52941"/>
            <a:ext cx="974101" cy="511693"/>
          </a:xfrm>
          <a:prstGeom prst="round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46800" rIns="468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ctr"/>
            <a:r>
              <a:rPr lang="ja-JP" altLang="en-US" sz="1800" dirty="0">
                <a:solidFill>
                  <a:sysClr val="windowText" lastClr="000000"/>
                </a:solidFill>
                <a:latin typeface="BIZ UDゴシック" panose="020B0400000000000000" pitchFamily="49" charset="-128"/>
                <a:ea typeface="BIZ UDゴシック" panose="020B0400000000000000" pitchFamily="49" charset="-128"/>
              </a:rPr>
              <a:t>（裏）</a:t>
            </a:r>
            <a:endParaRPr lang="ja-JP" altLang="en-US" sz="1600" dirty="0">
              <a:solidFill>
                <a:sysClr val="windowText" lastClr="000000"/>
              </a:solidFill>
              <a:latin typeface="BIZ UDゴシック" panose="020B0400000000000000" pitchFamily="49" charset="-128"/>
              <a:ea typeface="BIZ UDゴシック" panose="020B0400000000000000" pitchFamily="49" charset="-128"/>
            </a:endParaRPr>
          </a:p>
        </p:txBody>
      </p:sp>
      <p:sp>
        <p:nvSpPr>
          <p:cNvPr id="15" name="テキスト ボックス 24">
            <a:extLst>
              <a:ext uri="{FF2B5EF4-FFF2-40B4-BE49-F238E27FC236}">
                <a16:creationId xmlns:a16="http://schemas.microsoft.com/office/drawing/2014/main" id="{BE843F3F-B8C5-42FD-A369-E1C310A7C153}"/>
              </a:ext>
            </a:extLst>
          </p:cNvPr>
          <p:cNvSpPr txBox="1">
            <a:spLocks noChangeArrowheads="1"/>
          </p:cNvSpPr>
          <p:nvPr/>
        </p:nvSpPr>
        <p:spPr bwMode="auto">
          <a:xfrm>
            <a:off x="0" y="6634760"/>
            <a:ext cx="6858000" cy="288613"/>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38411" tIns="46137" rIns="0" bIns="46137" anchor="ctr" anchorCtr="0">
            <a:spAutoFit/>
          </a:bodyPr>
          <a:lstStyle>
            <a:lvl1pPr marL="246063" indent="-246063">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70" b="1" dirty="0">
                <a:solidFill>
                  <a:schemeClr val="bg1"/>
                </a:solidFill>
                <a:latin typeface="BIZ UDゴシック" panose="020B0400000000000000" pitchFamily="49" charset="-128"/>
                <a:ea typeface="BIZ UDゴシック" panose="020B0400000000000000" pitchFamily="49" charset="-128"/>
              </a:rPr>
              <a:t>◆　京都府の他の奨学金等との併給について</a:t>
            </a:r>
            <a:endParaRPr lang="en-US" altLang="ja-JP" sz="1270" b="1" dirty="0">
              <a:solidFill>
                <a:schemeClr val="bg1"/>
              </a:solidFill>
              <a:latin typeface="BIZ UDゴシック" panose="020B0400000000000000" pitchFamily="49" charset="-128"/>
              <a:ea typeface="BIZ UDゴシック" panose="020B0400000000000000" pitchFamily="49" charset="-128"/>
            </a:endParaRPr>
          </a:p>
        </p:txBody>
      </p:sp>
      <p:sp>
        <p:nvSpPr>
          <p:cNvPr id="16" name="テキスト ボックス 24">
            <a:extLst>
              <a:ext uri="{FF2B5EF4-FFF2-40B4-BE49-F238E27FC236}">
                <a16:creationId xmlns:a16="http://schemas.microsoft.com/office/drawing/2014/main" id="{01C722B8-240E-475B-ABDB-9471700B999F}"/>
              </a:ext>
            </a:extLst>
          </p:cNvPr>
          <p:cNvSpPr txBox="1">
            <a:spLocks noChangeArrowheads="1"/>
          </p:cNvSpPr>
          <p:nvPr/>
        </p:nvSpPr>
        <p:spPr bwMode="auto">
          <a:xfrm>
            <a:off x="304506" y="7102153"/>
            <a:ext cx="6449169" cy="164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17475" indent="-117475">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marL="0" indent="0" eaLnBrk="1" hangingPunct="1">
              <a:lnSpc>
                <a:spcPts val="1500"/>
              </a:lnSpc>
            </a:pPr>
            <a:r>
              <a:rPr lang="ja-JP" altLang="en-US" sz="1088" dirty="0">
                <a:latin typeface="BIZ UDゴシック" panose="020B0400000000000000" pitchFamily="49" charset="-128"/>
                <a:ea typeface="BIZ UDゴシック" panose="020B0400000000000000" pitchFamily="49" charset="-128"/>
              </a:rPr>
              <a:t>以下の京都府の他の奨学金等を受給されている場合、支給額が調整されるものがあります。</a:t>
            </a:r>
            <a:endParaRPr lang="en-US" altLang="ja-JP" sz="1088" dirty="0">
              <a:latin typeface="BIZ UDゴシック" panose="020B0400000000000000" pitchFamily="49" charset="-128"/>
              <a:ea typeface="BIZ UDゴシック" panose="020B0400000000000000" pitchFamily="49" charset="-128"/>
            </a:endParaRPr>
          </a:p>
        </p:txBody>
      </p:sp>
      <p:graphicFrame>
        <p:nvGraphicFramePr>
          <p:cNvPr id="17" name="表 16">
            <a:extLst>
              <a:ext uri="{FF2B5EF4-FFF2-40B4-BE49-F238E27FC236}">
                <a16:creationId xmlns:a16="http://schemas.microsoft.com/office/drawing/2014/main" id="{794970DC-B7C8-4A9C-A889-84E85B2541C5}"/>
              </a:ext>
            </a:extLst>
          </p:cNvPr>
          <p:cNvGraphicFramePr>
            <a:graphicFrameLocks noGrp="1"/>
          </p:cNvGraphicFramePr>
          <p:nvPr>
            <p:extLst>
              <p:ext uri="{D42A27DB-BD31-4B8C-83A1-F6EECF244321}">
                <p14:modId xmlns:p14="http://schemas.microsoft.com/office/powerpoint/2010/main" val="469069092"/>
              </p:ext>
            </p:extLst>
          </p:nvPr>
        </p:nvGraphicFramePr>
        <p:xfrm>
          <a:off x="244298" y="7353067"/>
          <a:ext cx="6369406" cy="1020768"/>
        </p:xfrm>
        <a:graphic>
          <a:graphicData uri="http://schemas.openxmlformats.org/drawingml/2006/table">
            <a:tbl>
              <a:tblPr firstRow="1" bandRow="1">
                <a:tableStyleId>{2D5ABB26-0587-4C30-8999-92F81FD0307C}</a:tableStyleId>
              </a:tblPr>
              <a:tblGrid>
                <a:gridCol w="3184703">
                  <a:extLst>
                    <a:ext uri="{9D8B030D-6E8A-4147-A177-3AD203B41FA5}">
                      <a16:colId xmlns:a16="http://schemas.microsoft.com/office/drawing/2014/main" val="2806505164"/>
                    </a:ext>
                  </a:extLst>
                </a:gridCol>
                <a:gridCol w="3184703">
                  <a:extLst>
                    <a:ext uri="{9D8B030D-6E8A-4147-A177-3AD203B41FA5}">
                      <a16:colId xmlns:a16="http://schemas.microsoft.com/office/drawing/2014/main" val="3805231591"/>
                    </a:ext>
                  </a:extLst>
                </a:gridCol>
              </a:tblGrid>
              <a:tr h="340256">
                <a:tc>
                  <a:txBody>
                    <a:bodyPr/>
                    <a:lstStyle/>
                    <a:p>
                      <a:pPr algn="l"/>
                      <a:r>
                        <a:rPr kumimoji="1" lang="zh-CN" altLang="en-US" sz="1200" dirty="0">
                          <a:latin typeface="BIZ UDゴシック" panose="020B0400000000000000" pitchFamily="49" charset="-128"/>
                          <a:ea typeface="BIZ UDゴシック" panose="020B0400000000000000" pitchFamily="49" charset="-128"/>
                        </a:rPr>
                        <a:t>京都府高等学校等定時制通信制修学奨励金</a:t>
                      </a:r>
                      <a:endParaRPr kumimoji="1" lang="ja-JP" altLang="en-US" sz="1200" dirty="0">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zh-CN" altLang="en-US" sz="1200" dirty="0">
                          <a:latin typeface="BIZ UDゴシック" panose="020B0400000000000000" pitchFamily="49" charset="-128"/>
                          <a:ea typeface="BIZ UDゴシック" panose="020B0400000000000000" pitchFamily="49" charset="-128"/>
                        </a:rPr>
                        <a:t>母子家庭奨学金</a:t>
                      </a:r>
                      <a:endParaRPr kumimoji="1" lang="ja-JP" altLang="en-US" sz="1200" dirty="0">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3399742"/>
                  </a:ext>
                </a:extLst>
              </a:tr>
              <a:tr h="340256">
                <a:tc>
                  <a:txBody>
                    <a:bodyPr/>
                    <a:lstStyle/>
                    <a:p>
                      <a:pPr algn="l"/>
                      <a:r>
                        <a:rPr kumimoji="1" lang="zh-CN" altLang="en-US" sz="1200" dirty="0">
                          <a:latin typeface="BIZ UDゴシック" panose="020B0400000000000000" pitchFamily="49" charset="-128"/>
                          <a:ea typeface="BIZ UDゴシック" panose="020B0400000000000000" pitchFamily="49" charset="-128"/>
                        </a:rPr>
                        <a:t>京都府高等学校等修学資金</a:t>
                      </a:r>
                      <a:endParaRPr kumimoji="1" lang="ja-JP" altLang="en-US" sz="1200" dirty="0">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a:latin typeface="BIZ UDゴシック" panose="020B0400000000000000" pitchFamily="49" charset="-128"/>
                          <a:ea typeface="BIZ UDゴシック" panose="020B0400000000000000" pitchFamily="49" charset="-128"/>
                        </a:rPr>
                        <a:t>京都府高校生給付型奨学金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2184684"/>
                  </a:ext>
                </a:extLst>
              </a:tr>
              <a:tr h="340256">
                <a:tc>
                  <a:txBody>
                    <a:bodyPr/>
                    <a:lstStyle/>
                    <a:p>
                      <a:pPr algn="l"/>
                      <a:r>
                        <a:rPr kumimoji="1" lang="ja-JP" altLang="en-US" sz="1200" dirty="0">
                          <a:latin typeface="BIZ UDゴシック" panose="020B0400000000000000" pitchFamily="49" charset="-128"/>
                          <a:ea typeface="BIZ UDゴシック" panose="020B0400000000000000" pitchFamily="49" charset="-128"/>
                        </a:rPr>
                        <a:t>交通遺児奨学金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200" dirty="0">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740541233"/>
                  </a:ext>
                </a:extLst>
              </a:tr>
            </a:tbl>
          </a:graphicData>
        </a:graphic>
      </p:graphicFrame>
      <p:sp>
        <p:nvSpPr>
          <p:cNvPr id="18" name="テキスト ボックス 17">
            <a:extLst>
              <a:ext uri="{FF2B5EF4-FFF2-40B4-BE49-F238E27FC236}">
                <a16:creationId xmlns:a16="http://schemas.microsoft.com/office/drawing/2014/main" id="{40CD03BF-4DC5-469F-8F12-BB753262BBED}"/>
              </a:ext>
            </a:extLst>
          </p:cNvPr>
          <p:cNvSpPr txBox="1"/>
          <p:nvPr/>
        </p:nvSpPr>
        <p:spPr>
          <a:xfrm>
            <a:off x="244297" y="9176198"/>
            <a:ext cx="6369406" cy="430887"/>
          </a:xfrm>
          <a:prstGeom prst="rect">
            <a:avLst/>
          </a:prstGeom>
          <a:noFill/>
          <a:ln w="28575">
            <a:solidFill>
              <a:srgbClr val="024FA1"/>
            </a:solidFill>
          </a:ln>
        </p:spPr>
        <p:txBody>
          <a:bodyPr wrap="square" lIns="46800" rIns="46800" rtlCol="0" anchor="ctr" anchorCtr="0">
            <a:spAutoFit/>
          </a:bodyPr>
          <a:lstStyle/>
          <a:p>
            <a:pPr eaLnBrk="1" hangingPunct="1"/>
            <a:r>
              <a:rPr lang="ja-JP" altLang="en-US" sz="1100" b="1" dirty="0">
                <a:latin typeface="BIZ UDゴシック" panose="020B0400000000000000" pitchFamily="49" charset="-128"/>
                <a:ea typeface="BIZ UDゴシック" panose="020B0400000000000000" pitchFamily="49" charset="-128"/>
              </a:rPr>
              <a:t>京都府立海洋高等学校（電話０７７２－２５－０３３１）</a:t>
            </a:r>
            <a:endParaRPr lang="en-US" altLang="ja-JP" sz="1100" b="1" dirty="0">
              <a:latin typeface="BIZ UDゴシック" panose="020B0400000000000000" pitchFamily="49" charset="-128"/>
              <a:ea typeface="BIZ UDゴシック" panose="020B0400000000000000" pitchFamily="49" charset="-128"/>
            </a:endParaRPr>
          </a:p>
          <a:p>
            <a:pPr eaLnBrk="1" hangingPunct="1"/>
            <a:r>
              <a:rPr lang="ja-JP" altLang="en-US" sz="1100" b="1" dirty="0">
                <a:latin typeface="BIZ UDゴシック" panose="020B0400000000000000" pitchFamily="49" charset="-128"/>
                <a:ea typeface="BIZ UDゴシック" panose="020B0400000000000000" pitchFamily="49" charset="-128"/>
              </a:rPr>
              <a:t>京都府教育庁指導部高校教育課修学支援係（電話０７５－５７４－７５３９）</a:t>
            </a:r>
            <a:endParaRPr lang="en-US" altLang="ja-JP" sz="1100" b="1" dirty="0">
              <a:latin typeface="BIZ UDゴシック" panose="020B0400000000000000" pitchFamily="49" charset="-128"/>
              <a:ea typeface="BIZ UDゴシック" panose="020B0400000000000000" pitchFamily="49" charset="-128"/>
            </a:endParaRPr>
          </a:p>
        </p:txBody>
      </p:sp>
      <p:cxnSp>
        <p:nvCxnSpPr>
          <p:cNvPr id="21" name="直線コネクタ 20">
            <a:extLst>
              <a:ext uri="{FF2B5EF4-FFF2-40B4-BE49-F238E27FC236}">
                <a16:creationId xmlns:a16="http://schemas.microsoft.com/office/drawing/2014/main" id="{7B21019F-93AF-4AF8-A262-11DEEC971D35}"/>
              </a:ext>
            </a:extLst>
          </p:cNvPr>
          <p:cNvCxnSpPr/>
          <p:nvPr/>
        </p:nvCxnSpPr>
        <p:spPr>
          <a:xfrm>
            <a:off x="-180975" y="8668603"/>
            <a:ext cx="7600950" cy="0"/>
          </a:xfrm>
          <a:prstGeom prst="line">
            <a:avLst/>
          </a:prstGeom>
          <a:noFill/>
          <a:ln w="76200">
            <a:solidFill>
              <a:srgbClr val="024FA1"/>
            </a:solidFill>
          </a:ln>
        </p:spPr>
      </p:cxnSp>
      <p:sp>
        <p:nvSpPr>
          <p:cNvPr id="13" name="テキスト ボックス 24">
            <a:extLst>
              <a:ext uri="{FF2B5EF4-FFF2-40B4-BE49-F238E27FC236}">
                <a16:creationId xmlns:a16="http://schemas.microsoft.com/office/drawing/2014/main" id="{29461163-5B89-47DA-A74E-216A5AA1D34A}"/>
              </a:ext>
            </a:extLst>
          </p:cNvPr>
          <p:cNvSpPr txBox="1">
            <a:spLocks noChangeArrowheads="1"/>
          </p:cNvSpPr>
          <p:nvPr/>
        </p:nvSpPr>
        <p:spPr bwMode="auto">
          <a:xfrm>
            <a:off x="0" y="618725"/>
            <a:ext cx="6858000" cy="288613"/>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38411" tIns="46137" rIns="0" bIns="46137" anchor="ctr" anchorCtr="0">
            <a:spAutoFit/>
          </a:bodyPr>
          <a:lstStyle>
            <a:lvl1pPr marL="246063" indent="-246063">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70" b="1" dirty="0">
                <a:solidFill>
                  <a:schemeClr val="bg1"/>
                </a:solidFill>
                <a:latin typeface="BIZ UDゴシック" panose="020B0400000000000000" pitchFamily="49" charset="-128"/>
                <a:ea typeface="BIZ UDゴシック" panose="020B0400000000000000" pitchFamily="49" charset="-128"/>
              </a:rPr>
              <a:t>◆　申請について</a:t>
            </a:r>
            <a:endParaRPr lang="en-US" altLang="ja-JP" sz="1270" b="1" dirty="0">
              <a:solidFill>
                <a:schemeClr val="bg1"/>
              </a:solidFill>
              <a:latin typeface="BIZ UDゴシック" panose="020B0400000000000000" pitchFamily="49" charset="-128"/>
              <a:ea typeface="BIZ UDゴシック" panose="020B0400000000000000" pitchFamily="49" charset="-128"/>
            </a:endParaRPr>
          </a:p>
        </p:txBody>
      </p:sp>
      <p:sp>
        <p:nvSpPr>
          <p:cNvPr id="19" name="テキスト ボックス 24">
            <a:extLst>
              <a:ext uri="{FF2B5EF4-FFF2-40B4-BE49-F238E27FC236}">
                <a16:creationId xmlns:a16="http://schemas.microsoft.com/office/drawing/2014/main" id="{5088219D-79F9-47AA-8F16-0547D811FEAC}"/>
              </a:ext>
            </a:extLst>
          </p:cNvPr>
          <p:cNvSpPr txBox="1">
            <a:spLocks noChangeArrowheads="1"/>
          </p:cNvSpPr>
          <p:nvPr/>
        </p:nvSpPr>
        <p:spPr bwMode="auto">
          <a:xfrm>
            <a:off x="314031" y="985921"/>
            <a:ext cx="6065310" cy="741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17475" indent="-117475">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marL="0" indent="0" algn="just" eaLnBrk="1" hangingPunct="1">
              <a:lnSpc>
                <a:spcPts val="1500"/>
              </a:lnSpc>
            </a:pPr>
            <a:r>
              <a:rPr lang="ja-JP" altLang="en-US" sz="1088" dirty="0">
                <a:latin typeface="BIZ UDゴシック" panose="020B0400000000000000" pitchFamily="49" charset="-128"/>
                <a:ea typeface="BIZ UDゴシック" panose="020B0400000000000000" pitchFamily="49" charset="-128"/>
              </a:rPr>
              <a:t>国公立高校の生徒の保護者等（親権者全員）が京都府内にお住まいの場合は、在学する学校へ、申請書と添付書類を提出していただきます。</a:t>
            </a:r>
            <a:endParaRPr lang="en-US" altLang="ja-JP" sz="1088" dirty="0">
              <a:latin typeface="BIZ UDゴシック" panose="020B0400000000000000" pitchFamily="49" charset="-128"/>
              <a:ea typeface="BIZ UDゴシック" panose="020B0400000000000000" pitchFamily="49" charset="-128"/>
            </a:endParaRPr>
          </a:p>
          <a:p>
            <a:pPr marL="0" indent="0" algn="just" eaLnBrk="1" hangingPunct="1">
              <a:lnSpc>
                <a:spcPts val="1500"/>
              </a:lnSpc>
            </a:pPr>
            <a:r>
              <a:rPr lang="ja-JP" altLang="en-US" sz="1088" dirty="0">
                <a:latin typeface="BIZ UDゴシック" panose="020B0400000000000000" pitchFamily="49" charset="-128"/>
                <a:ea typeface="BIZ UDゴシック" panose="020B0400000000000000" pitchFamily="49" charset="-128"/>
              </a:rPr>
              <a:t>詳しい制度案内や申請書類は、</a:t>
            </a:r>
            <a:r>
              <a:rPr lang="ja-JP" altLang="en-US" sz="1200" b="1" u="sng" dirty="0">
                <a:highlight>
                  <a:srgbClr val="FFFF00"/>
                </a:highlight>
                <a:latin typeface="BIZ UDゴシック" panose="020B0400000000000000" pitchFamily="49" charset="-128"/>
                <a:ea typeface="BIZ UDゴシック" panose="020B0400000000000000" pitchFamily="49" charset="-128"/>
              </a:rPr>
              <a:t>速やかに在学する学校へ申し出て、お取り寄せください。</a:t>
            </a:r>
            <a:endParaRPr lang="en-US" altLang="ja-JP" sz="1200" b="1" u="sng" dirty="0">
              <a:highlight>
                <a:srgbClr val="FFFF00"/>
              </a:highlight>
              <a:latin typeface="BIZ UDゴシック" panose="020B0400000000000000" pitchFamily="49" charset="-128"/>
              <a:ea typeface="BIZ UDゴシック" panose="020B0400000000000000" pitchFamily="49" charset="-128"/>
            </a:endParaRPr>
          </a:p>
          <a:p>
            <a:pPr marL="0" indent="0" eaLnBrk="1" hangingPunct="1">
              <a:lnSpc>
                <a:spcPts val="1500"/>
              </a:lnSpc>
            </a:pPr>
            <a:endParaRPr lang="en-US" altLang="ja-JP" sz="1088" dirty="0">
              <a:latin typeface="BIZ UDゴシック" panose="020B0400000000000000" pitchFamily="49" charset="-128"/>
              <a:ea typeface="BIZ UDゴシック" panose="020B0400000000000000" pitchFamily="49" charset="-128"/>
            </a:endParaRPr>
          </a:p>
        </p:txBody>
      </p:sp>
      <p:graphicFrame>
        <p:nvGraphicFramePr>
          <p:cNvPr id="2" name="表 1">
            <a:extLst>
              <a:ext uri="{FF2B5EF4-FFF2-40B4-BE49-F238E27FC236}">
                <a16:creationId xmlns:a16="http://schemas.microsoft.com/office/drawing/2014/main" id="{06395034-B87C-4EA9-B428-695B689A580A}"/>
              </a:ext>
            </a:extLst>
          </p:cNvPr>
          <p:cNvGraphicFramePr>
            <a:graphicFrameLocks noGrp="1"/>
          </p:cNvGraphicFramePr>
          <p:nvPr>
            <p:extLst>
              <p:ext uri="{D42A27DB-BD31-4B8C-83A1-F6EECF244321}">
                <p14:modId xmlns:p14="http://schemas.microsoft.com/office/powerpoint/2010/main" val="486431390"/>
              </p:ext>
            </p:extLst>
          </p:nvPr>
        </p:nvGraphicFramePr>
        <p:xfrm>
          <a:off x="244298" y="4733656"/>
          <a:ext cx="6369405" cy="1647565"/>
        </p:xfrm>
        <a:graphic>
          <a:graphicData uri="http://schemas.openxmlformats.org/drawingml/2006/table">
            <a:tbl>
              <a:tblPr firstRow="1" bandRow="1">
                <a:tableStyleId>{2D5ABB26-0587-4C30-8999-92F81FD0307C}</a:tableStyleId>
              </a:tblPr>
              <a:tblGrid>
                <a:gridCol w="3078774">
                  <a:extLst>
                    <a:ext uri="{9D8B030D-6E8A-4147-A177-3AD203B41FA5}">
                      <a16:colId xmlns:a16="http://schemas.microsoft.com/office/drawing/2014/main" val="4185764126"/>
                    </a:ext>
                  </a:extLst>
                </a:gridCol>
                <a:gridCol w="1409700">
                  <a:extLst>
                    <a:ext uri="{9D8B030D-6E8A-4147-A177-3AD203B41FA5}">
                      <a16:colId xmlns:a16="http://schemas.microsoft.com/office/drawing/2014/main" val="4255558652"/>
                    </a:ext>
                  </a:extLst>
                </a:gridCol>
                <a:gridCol w="1880931">
                  <a:extLst>
                    <a:ext uri="{9D8B030D-6E8A-4147-A177-3AD203B41FA5}">
                      <a16:colId xmlns:a16="http://schemas.microsoft.com/office/drawing/2014/main" val="1257842752"/>
                    </a:ext>
                  </a:extLst>
                </a:gridCol>
              </a:tblGrid>
              <a:tr h="320005">
                <a:tc>
                  <a:txBody>
                    <a:bodyPr/>
                    <a:lstStyle/>
                    <a:p>
                      <a:r>
                        <a:rPr kumimoji="1" lang="ja-JP" altLang="en-US" sz="1200" dirty="0">
                          <a:solidFill>
                            <a:schemeClr val="bg1"/>
                          </a:solidFill>
                          <a:latin typeface="BIZ UDゴシック" panose="020B0400000000000000" pitchFamily="49" charset="-128"/>
                          <a:ea typeface="BIZ UDゴシック" panose="020B0400000000000000" pitchFamily="49" charset="-128"/>
                        </a:rPr>
                        <a:t>世帯状況（</a:t>
                      </a:r>
                      <a:r>
                        <a:rPr kumimoji="1" lang="en-US" altLang="ja-JP" sz="1200" dirty="0">
                          <a:solidFill>
                            <a:schemeClr val="bg1"/>
                          </a:solidFill>
                          <a:latin typeface="BIZ UDゴシック" panose="020B0400000000000000" pitchFamily="49" charset="-128"/>
                          <a:ea typeface="BIZ UDゴシック" panose="020B0400000000000000" pitchFamily="49" charset="-128"/>
                        </a:rPr>
                        <a:t>※</a:t>
                      </a:r>
                      <a:r>
                        <a:rPr kumimoji="1" lang="ja-JP" altLang="en-US" sz="1200" dirty="0">
                          <a:solidFill>
                            <a:schemeClr val="bg1"/>
                          </a:solidFill>
                          <a:latin typeface="BIZ UDゴシック" panose="020B0400000000000000" pitchFamily="49" charset="-128"/>
                          <a:ea typeface="BIZ UDゴシック" panose="020B0400000000000000" pitchFamily="49" charset="-128"/>
                        </a:rPr>
                        <a:t>全：全日制、定：定時制）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24FA1"/>
                    </a:solidFill>
                  </a:tcPr>
                </a:tc>
                <a:tc>
                  <a:txBody>
                    <a:bodyPr/>
                    <a:lstStyle/>
                    <a:p>
                      <a:pPr algn="ctr"/>
                      <a:r>
                        <a:rPr kumimoji="1" lang="ja-JP" altLang="en-US" sz="1200" dirty="0">
                          <a:solidFill>
                            <a:schemeClr val="bg1"/>
                          </a:solidFill>
                          <a:latin typeface="BIZ UDゴシック" panose="020B0400000000000000" pitchFamily="49" charset="-128"/>
                          <a:ea typeface="BIZ UDゴシック" panose="020B0400000000000000" pitchFamily="49" charset="-128"/>
                        </a:rPr>
                        <a:t>給付年額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24FA1"/>
                    </a:solidFill>
                  </a:tcPr>
                </a:tc>
                <a:tc>
                  <a:txBody>
                    <a:bodyPr/>
                    <a:lstStyle/>
                    <a:p>
                      <a:pPr algn="ctr"/>
                      <a:r>
                        <a:rPr kumimoji="1" lang="ja-JP" altLang="en-US" sz="1200" dirty="0">
                          <a:solidFill>
                            <a:schemeClr val="bg1"/>
                          </a:solidFill>
                          <a:latin typeface="BIZ UDゴシック" panose="020B0400000000000000" pitchFamily="49" charset="-128"/>
                          <a:ea typeface="BIZ UDゴシック" panose="020B0400000000000000" pitchFamily="49" charset="-128"/>
                        </a:rPr>
                        <a:t>家計急変の給付額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24FA1"/>
                    </a:solidFill>
                  </a:tcPr>
                </a:tc>
                <a:extLst>
                  <a:ext uri="{0D108BD9-81ED-4DB2-BD59-A6C34878D82A}">
                    <a16:rowId xmlns:a16="http://schemas.microsoft.com/office/drawing/2014/main" val="3163348295"/>
                  </a:ext>
                </a:extLst>
              </a:tr>
              <a:tr h="442800">
                <a:tc>
                  <a:txBody>
                    <a:bodyPr/>
                    <a:lstStyle/>
                    <a:p>
                      <a:r>
                        <a:rPr kumimoji="1" lang="ja-JP" altLang="en-US" sz="1200" dirty="0">
                          <a:latin typeface="BIZ UDゴシック" panose="020B0400000000000000" pitchFamily="49" charset="-128"/>
                          <a:ea typeface="BIZ UDゴシック" panose="020B0400000000000000" pitchFamily="49" charset="-128"/>
                        </a:rPr>
                        <a:t>住民税所得割非課税</a:t>
                      </a:r>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全・定</a:t>
                      </a:r>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第１子</a:t>
                      </a:r>
                      <a:r>
                        <a:rPr kumimoji="1" lang="en-US" altLang="ja-JP" sz="1200" dirty="0">
                          <a:latin typeface="BIZ UDゴシック" panose="020B0400000000000000" pitchFamily="49" charset="-128"/>
                          <a:ea typeface="BIZ UDゴシック" panose="020B0400000000000000" pitchFamily="49" charset="-128"/>
                        </a:rPr>
                        <a:t>)</a:t>
                      </a:r>
                      <a:endParaRPr kumimoji="1" lang="ja-JP" altLang="en-US" sz="12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200" dirty="0">
                          <a:latin typeface="BIZ UDゴシック" panose="020B0400000000000000" pitchFamily="49" charset="-128"/>
                          <a:ea typeface="BIZ UDゴシック" panose="020B0400000000000000" pitchFamily="49" charset="-128"/>
                        </a:rPr>
                        <a:t>１１７，１００円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r>
                        <a:rPr kumimoji="1" lang="ja-JP" altLang="en-US" sz="1200" dirty="0">
                          <a:latin typeface="BIZ UDゴシック" panose="020B0400000000000000" pitchFamily="49" charset="-128"/>
                          <a:ea typeface="BIZ UDゴシック" panose="020B0400000000000000" pitchFamily="49" charset="-128"/>
                        </a:rPr>
                        <a:t>７月以降に家計急変となった場合は、「令和６年３月までの月数」に応じて月割支給となり、左の年額とは異なる給付額となります。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7284195"/>
                  </a:ext>
                </a:extLst>
              </a:tr>
              <a:tr h="432000">
                <a:tc>
                  <a:txBody>
                    <a:bodyPr/>
                    <a:lstStyle/>
                    <a:p>
                      <a:r>
                        <a:rPr kumimoji="1" lang="ja-JP" altLang="en-US" sz="1200" dirty="0">
                          <a:latin typeface="BIZ UDゴシック" panose="020B0400000000000000" pitchFamily="49" charset="-128"/>
                          <a:ea typeface="BIZ UDゴシック" panose="020B0400000000000000" pitchFamily="49" charset="-128"/>
                        </a:rPr>
                        <a:t>住民税所得割非課税</a:t>
                      </a:r>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全・定</a:t>
                      </a:r>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第２子以降</a:t>
                      </a:r>
                      <a:r>
                        <a:rPr kumimoji="1" lang="en-US" altLang="ja-JP" sz="1200" dirty="0">
                          <a:latin typeface="BIZ UDゴシック" panose="020B0400000000000000" pitchFamily="49" charset="-128"/>
                          <a:ea typeface="BIZ UDゴシック" panose="020B0400000000000000" pitchFamily="49" charset="-128"/>
                        </a:rPr>
                        <a:t>)  </a:t>
                      </a:r>
                      <a:r>
                        <a:rPr kumimoji="1" lang="ja-JP" altLang="en-US" sz="1100" dirty="0">
                          <a:highlight>
                            <a:srgbClr val="FFFF00"/>
                          </a:highlight>
                          <a:latin typeface="BIZ UDゴシック" panose="020B0400000000000000" pitchFamily="49" charset="-128"/>
                          <a:ea typeface="BIZ UDゴシック" panose="020B0400000000000000" pitchFamily="49" charset="-128"/>
                        </a:rPr>
                        <a:t>（</a:t>
                      </a:r>
                      <a:r>
                        <a:rPr kumimoji="1" lang="en-US" altLang="ja-JP" sz="1100" dirty="0">
                          <a:highlight>
                            <a:srgbClr val="FFFF00"/>
                          </a:highlight>
                          <a:latin typeface="BIZ UDゴシック" panose="020B0400000000000000" pitchFamily="49" charset="-128"/>
                          <a:ea typeface="BIZ UDゴシック" panose="020B0400000000000000" pitchFamily="49" charset="-128"/>
                        </a:rPr>
                        <a:t>15</a:t>
                      </a:r>
                      <a:r>
                        <a:rPr kumimoji="1" lang="ja-JP" altLang="en-US" sz="1100" dirty="0">
                          <a:highlight>
                            <a:srgbClr val="FFFF00"/>
                          </a:highlight>
                          <a:latin typeface="BIZ UDゴシック" panose="020B0400000000000000" pitchFamily="49" charset="-128"/>
                          <a:ea typeface="BIZ UDゴシック" panose="020B0400000000000000" pitchFamily="49" charset="-128"/>
                        </a:rPr>
                        <a:t>歳以上</a:t>
                      </a:r>
                      <a:r>
                        <a:rPr kumimoji="1" lang="en-US" altLang="ja-JP" sz="1100" dirty="0">
                          <a:highlight>
                            <a:srgbClr val="FFFF00"/>
                          </a:highlight>
                          <a:latin typeface="BIZ UDゴシック" panose="020B0400000000000000" pitchFamily="49" charset="-128"/>
                          <a:ea typeface="BIZ UDゴシック" panose="020B0400000000000000" pitchFamily="49" charset="-128"/>
                        </a:rPr>
                        <a:t>23</a:t>
                      </a:r>
                      <a:r>
                        <a:rPr kumimoji="1" lang="ja-JP" altLang="en-US" sz="1100" dirty="0">
                          <a:highlight>
                            <a:srgbClr val="FFFF00"/>
                          </a:highlight>
                          <a:latin typeface="BIZ UDゴシック" panose="020B0400000000000000" pitchFamily="49" charset="-128"/>
                          <a:ea typeface="BIZ UDゴシック" panose="020B0400000000000000" pitchFamily="49" charset="-128"/>
                        </a:rPr>
                        <a:t>歳未満の兄弟姉妹がいる場合</a:t>
                      </a:r>
                      <a:r>
                        <a:rPr kumimoji="1" lang="en-US" altLang="ja-JP" sz="1100" dirty="0">
                          <a:highlight>
                            <a:srgbClr val="FFFF00"/>
                          </a:highlight>
                          <a:latin typeface="BIZ UDゴシック" panose="020B0400000000000000" pitchFamily="49" charset="-128"/>
                          <a:ea typeface="BIZ UDゴシック" panose="020B0400000000000000" pitchFamily="49" charset="-128"/>
                        </a:rPr>
                        <a:t>)</a:t>
                      </a:r>
                      <a:endParaRPr kumimoji="1" lang="ja-JP" altLang="en-US" sz="1200" dirty="0">
                        <a:highlight>
                          <a:srgbClr val="FFFF00"/>
                        </a:highlight>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200" dirty="0">
                          <a:latin typeface="BIZ UDゴシック" panose="020B0400000000000000" pitchFamily="49" charset="-128"/>
                          <a:ea typeface="BIZ UDゴシック" panose="020B0400000000000000" pitchFamily="49" charset="-128"/>
                        </a:rPr>
                        <a:t>１４３，７００円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12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0369677"/>
                  </a:ext>
                </a:extLst>
              </a:tr>
              <a:tr h="442800">
                <a:tc>
                  <a:txBody>
                    <a:bodyPr/>
                    <a:lstStyle/>
                    <a:p>
                      <a:r>
                        <a:rPr kumimoji="1" lang="zh-CN" altLang="en-US" sz="1200" dirty="0">
                          <a:latin typeface="BIZ UDゴシック" panose="020B0400000000000000" pitchFamily="49" charset="-128"/>
                          <a:ea typeface="BIZ UDゴシック" panose="020B0400000000000000" pitchFamily="49" charset="-128"/>
                        </a:rPr>
                        <a:t>住民税所得割非課税</a:t>
                      </a:r>
                      <a:r>
                        <a:rPr kumimoji="1" lang="en-US" altLang="zh-CN"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通信制・専攻科</a:t>
                      </a:r>
                      <a:r>
                        <a:rPr kumimoji="1" lang="en-US" altLang="zh-CN" sz="1200" dirty="0">
                          <a:latin typeface="BIZ UDゴシック" panose="020B0400000000000000" pitchFamily="49" charset="-128"/>
                          <a:ea typeface="BIZ UDゴシック" panose="020B0400000000000000" pitchFamily="49" charset="-128"/>
                        </a:rPr>
                        <a:t>)</a:t>
                      </a:r>
                      <a:endParaRPr kumimoji="1" lang="ja-JP" altLang="en-US" sz="12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200" dirty="0">
                          <a:latin typeface="BIZ UDゴシック" panose="020B0400000000000000" pitchFamily="49" charset="-128"/>
                          <a:ea typeface="BIZ UDゴシック" panose="020B0400000000000000" pitchFamily="49" charset="-128"/>
                        </a:rPr>
                        <a:t>５０，５００円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12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8198498"/>
                  </a:ext>
                </a:extLst>
              </a:tr>
            </a:tbl>
          </a:graphicData>
        </a:graphic>
      </p:graphicFrame>
      <p:graphicFrame>
        <p:nvGraphicFramePr>
          <p:cNvPr id="27" name="表 26">
            <a:extLst>
              <a:ext uri="{FF2B5EF4-FFF2-40B4-BE49-F238E27FC236}">
                <a16:creationId xmlns:a16="http://schemas.microsoft.com/office/drawing/2014/main" id="{029C4CE9-897B-444A-9ED8-FF25EEB77CD9}"/>
              </a:ext>
            </a:extLst>
          </p:cNvPr>
          <p:cNvGraphicFramePr>
            <a:graphicFrameLocks noGrp="1"/>
          </p:cNvGraphicFramePr>
          <p:nvPr>
            <p:extLst>
              <p:ext uri="{D42A27DB-BD31-4B8C-83A1-F6EECF244321}">
                <p14:modId xmlns:p14="http://schemas.microsoft.com/office/powerpoint/2010/main" val="237033380"/>
              </p:ext>
            </p:extLst>
          </p:nvPr>
        </p:nvGraphicFramePr>
        <p:xfrm>
          <a:off x="244297" y="1708855"/>
          <a:ext cx="6369406" cy="993420"/>
        </p:xfrm>
        <a:graphic>
          <a:graphicData uri="http://schemas.openxmlformats.org/drawingml/2006/table">
            <a:tbl>
              <a:tblPr firstRow="1" bandRow="1">
                <a:tableStyleId>{5C22544A-7EE6-4342-B048-85BDC9FD1C3A}</a:tableStyleId>
              </a:tblPr>
              <a:tblGrid>
                <a:gridCol w="3184703">
                  <a:extLst>
                    <a:ext uri="{9D8B030D-6E8A-4147-A177-3AD203B41FA5}">
                      <a16:colId xmlns:a16="http://schemas.microsoft.com/office/drawing/2014/main" val="868273688"/>
                    </a:ext>
                  </a:extLst>
                </a:gridCol>
                <a:gridCol w="3184703">
                  <a:extLst>
                    <a:ext uri="{9D8B030D-6E8A-4147-A177-3AD203B41FA5}">
                      <a16:colId xmlns:a16="http://schemas.microsoft.com/office/drawing/2014/main" val="1500353636"/>
                    </a:ext>
                  </a:extLst>
                </a:gridCol>
              </a:tblGrid>
              <a:tr h="252000">
                <a:tc gridSpan="2">
                  <a:txBody>
                    <a:bodyPr/>
                    <a:lstStyle/>
                    <a:p>
                      <a:pPr algn="ctr" defTabSz="456392" rtl="0" eaLnBrk="0" fontAlgn="base" hangingPunct="0">
                        <a:lnSpc>
                          <a:spcPct val="100000"/>
                        </a:lnSpc>
                        <a:spcBef>
                          <a:spcPct val="0"/>
                        </a:spcBef>
                        <a:spcAft>
                          <a:spcPct val="0"/>
                        </a:spcAft>
                      </a:pPr>
                      <a:r>
                        <a:rPr kumimoji="1" lang="ja-JP" altLang="en-US" sz="1000" b="0" kern="1200" dirty="0">
                          <a:solidFill>
                            <a:schemeClr val="tx1"/>
                          </a:solidFill>
                          <a:latin typeface="BIZ UDゴシック" panose="020B0400000000000000" pitchFamily="49" charset="-128"/>
                          <a:ea typeface="BIZ UDゴシック" panose="020B0400000000000000" pitchFamily="49" charset="-128"/>
                          <a:cs typeface="+mn-cs"/>
                        </a:rPr>
                        <a:t>申請時の添付書類</a:t>
                      </a:r>
                      <a:endParaRPr kumimoji="1" lang="en-US" altLang="ja-JP" sz="1000" b="0" kern="1200" dirty="0">
                        <a:solidFill>
                          <a:schemeClr val="tx1"/>
                        </a:solidFill>
                        <a:latin typeface="BIZ UDゴシック" panose="020B0400000000000000" pitchFamily="49" charset="-128"/>
                        <a:ea typeface="BIZ UDゴシック" panose="020B0400000000000000" pitchFamily="49"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defTabSz="456392" rtl="0" eaLnBrk="0" fontAlgn="base" hangingPunct="0">
                        <a:lnSpc>
                          <a:spcPct val="150000"/>
                        </a:lnSpc>
                        <a:spcBef>
                          <a:spcPct val="0"/>
                        </a:spcBef>
                        <a:spcAft>
                          <a:spcPct val="0"/>
                        </a:spcAft>
                      </a:pPr>
                      <a:endParaRPr kumimoji="1" lang="ja-JP" altLang="en-US" sz="1000" b="0" kern="1200" dirty="0">
                        <a:solidFill>
                          <a:schemeClr val="tx1"/>
                        </a:solidFill>
                        <a:latin typeface="BIZ UDゴシック" panose="020B0400000000000000" pitchFamily="49" charset="-128"/>
                        <a:ea typeface="BIZ UDゴシック" panose="020B0400000000000000" pitchFamily="49" charset="-128"/>
                        <a:cs typeface="+mn-cs"/>
                      </a:endParaRPr>
                    </a:p>
                  </a:txBody>
                  <a:tcPr>
                    <a:lnL w="12700" cap="flat" cmpd="sng" algn="ctr">
                      <a:solidFill>
                        <a:schemeClr val="tx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65465930"/>
                  </a:ext>
                </a:extLst>
              </a:tr>
              <a:tr h="370710">
                <a:tc>
                  <a:txBody>
                    <a:bodyPr/>
                    <a:lstStyle/>
                    <a:p>
                      <a:pPr algn="ctr" defTabSz="456392" rtl="0" eaLnBrk="0" fontAlgn="base" hangingPunct="0">
                        <a:lnSpc>
                          <a:spcPct val="150000"/>
                        </a:lnSpc>
                        <a:spcBef>
                          <a:spcPct val="0"/>
                        </a:spcBef>
                        <a:spcAft>
                          <a:spcPct val="0"/>
                        </a:spcAft>
                      </a:pPr>
                      <a:r>
                        <a:rPr kumimoji="1" lang="ja-JP" altLang="en-US" sz="1000" b="0" dirty="0">
                          <a:solidFill>
                            <a:schemeClr val="tx1"/>
                          </a:solidFill>
                          <a:latin typeface="BIZ UDゴシック" panose="020B0400000000000000" pitchFamily="49" charset="-128"/>
                          <a:ea typeface="BIZ UDゴシック" panose="020B0400000000000000" pitchFamily="49" charset="-128"/>
                        </a:rPr>
                        <a:t>家計急変の発生事由及び時期が確認できる書類</a:t>
                      </a:r>
                      <a:endParaRPr kumimoji="1" lang="en-US" altLang="ja-JP" sz="1000" b="0" kern="1200" dirty="0">
                        <a:solidFill>
                          <a:schemeClr val="tx1"/>
                        </a:solidFill>
                        <a:latin typeface="BIZ UDゴシック" panose="020B0400000000000000" pitchFamily="49" charset="-128"/>
                        <a:ea typeface="BIZ UDゴシック" panose="020B0400000000000000" pitchFamily="49"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defTabSz="456392" rtl="0" eaLnBrk="0" fontAlgn="base" hangingPunct="0">
                        <a:lnSpc>
                          <a:spcPct val="150000"/>
                        </a:lnSpc>
                        <a:spcBef>
                          <a:spcPct val="0"/>
                        </a:spcBef>
                        <a:spcAft>
                          <a:spcPct val="0"/>
                        </a:spcAft>
                      </a:pPr>
                      <a:r>
                        <a:rPr kumimoji="1" lang="ja-JP" altLang="en-US" sz="1000" b="0" kern="1200" dirty="0">
                          <a:solidFill>
                            <a:schemeClr val="tx1"/>
                          </a:solidFill>
                          <a:latin typeface="BIZ UDゴシック" panose="020B0400000000000000" pitchFamily="49" charset="-128"/>
                          <a:ea typeface="BIZ UDゴシック" panose="020B0400000000000000" pitchFamily="49" charset="-128"/>
                          <a:cs typeface="+mn-cs"/>
                        </a:rPr>
                        <a:t>家計急変前の収入が確認できる書類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84297615"/>
                  </a:ext>
                </a:extLst>
              </a:tr>
              <a:tr h="370710">
                <a:tc>
                  <a:txBody>
                    <a:bodyPr/>
                    <a:lstStyle/>
                    <a:p>
                      <a:pPr algn="ctr" defTabSz="456392" rtl="0" eaLnBrk="0" fontAlgn="base" hangingPunct="0">
                        <a:lnSpc>
                          <a:spcPct val="150000"/>
                        </a:lnSpc>
                        <a:spcBef>
                          <a:spcPct val="0"/>
                        </a:spcBef>
                        <a:spcAft>
                          <a:spcPct val="0"/>
                        </a:spcAft>
                      </a:pPr>
                      <a:r>
                        <a:rPr kumimoji="1" lang="ja-JP" altLang="en-US" sz="1000" b="0" kern="1200" dirty="0">
                          <a:solidFill>
                            <a:schemeClr val="tx1"/>
                          </a:solidFill>
                          <a:latin typeface="BIZ UDゴシック" panose="020B0400000000000000" pitchFamily="49" charset="-128"/>
                          <a:ea typeface="BIZ UDゴシック" panose="020B0400000000000000" pitchFamily="49" charset="-128"/>
                          <a:cs typeface="+mn-cs"/>
                        </a:rPr>
                        <a:t>家計急変後の収入が確認できる書類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456392" rtl="0" eaLnBrk="0" fontAlgn="base" latinLnBrk="0" hangingPunct="0">
                        <a:lnSpc>
                          <a:spcPct val="150000"/>
                        </a:lnSpc>
                        <a:spcBef>
                          <a:spcPct val="0"/>
                        </a:spcBef>
                        <a:spcAft>
                          <a:spcPct val="0"/>
                        </a:spcAft>
                        <a:buClrTx/>
                        <a:buSzTx/>
                        <a:buFontTx/>
                        <a:buNone/>
                        <a:tabLst/>
                        <a:defRPr/>
                      </a:pPr>
                      <a:r>
                        <a:rPr kumimoji="1" lang="ja-JP" altLang="en-US" sz="1000" b="0" kern="1200" dirty="0">
                          <a:solidFill>
                            <a:schemeClr val="tx1"/>
                          </a:solidFill>
                          <a:latin typeface="BIZ UDゴシック" panose="020B0400000000000000" pitchFamily="49" charset="-128"/>
                          <a:ea typeface="BIZ UDゴシック" panose="020B0400000000000000" pitchFamily="49" charset="-128"/>
                          <a:cs typeface="+mn-cs"/>
                        </a:rPr>
                        <a:t>保護者等の扶養親族等全員分の健康保険証（写）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77942353"/>
                  </a:ext>
                </a:extLst>
              </a:tr>
            </a:tbl>
          </a:graphicData>
        </a:graphic>
      </p:graphicFrame>
      <p:sp>
        <p:nvSpPr>
          <p:cNvPr id="29" name="テキスト ボックス 24">
            <a:extLst>
              <a:ext uri="{FF2B5EF4-FFF2-40B4-BE49-F238E27FC236}">
                <a16:creationId xmlns:a16="http://schemas.microsoft.com/office/drawing/2014/main" id="{251F4980-E68D-4ED8-A3DC-8D1573DBE654}"/>
              </a:ext>
            </a:extLst>
          </p:cNvPr>
          <p:cNvSpPr txBox="1">
            <a:spLocks noChangeArrowheads="1"/>
          </p:cNvSpPr>
          <p:nvPr/>
        </p:nvSpPr>
        <p:spPr bwMode="auto">
          <a:xfrm>
            <a:off x="0" y="2946699"/>
            <a:ext cx="6858000" cy="288613"/>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38411" tIns="46137" rIns="0" bIns="46137" anchor="ctr" anchorCtr="0">
            <a:spAutoFit/>
          </a:bodyPr>
          <a:lstStyle>
            <a:lvl1pPr marL="246063" indent="-246063">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70" b="1" dirty="0">
                <a:solidFill>
                  <a:schemeClr val="bg1"/>
                </a:solidFill>
                <a:latin typeface="BIZ UDゴシック" panose="020B0400000000000000" pitchFamily="49" charset="-128"/>
                <a:ea typeface="BIZ UDゴシック" panose="020B0400000000000000" pitchFamily="49" charset="-128"/>
              </a:rPr>
              <a:t>◆　家計急変の確認について</a:t>
            </a:r>
            <a:endParaRPr lang="en-US" altLang="ja-JP" sz="1270" b="1" dirty="0">
              <a:solidFill>
                <a:schemeClr val="bg1"/>
              </a:solidFill>
              <a:latin typeface="BIZ UDゴシック" panose="020B0400000000000000" pitchFamily="49" charset="-128"/>
              <a:ea typeface="BIZ UDゴシック" panose="020B0400000000000000" pitchFamily="49" charset="-128"/>
            </a:endParaRPr>
          </a:p>
        </p:txBody>
      </p:sp>
      <p:sp>
        <p:nvSpPr>
          <p:cNvPr id="30" name="テキスト ボックス 24">
            <a:extLst>
              <a:ext uri="{FF2B5EF4-FFF2-40B4-BE49-F238E27FC236}">
                <a16:creationId xmlns:a16="http://schemas.microsoft.com/office/drawing/2014/main" id="{95F063EE-F886-447B-8C24-C1180F098EF5}"/>
              </a:ext>
            </a:extLst>
          </p:cNvPr>
          <p:cNvSpPr txBox="1">
            <a:spLocks noChangeArrowheads="1"/>
          </p:cNvSpPr>
          <p:nvPr/>
        </p:nvSpPr>
        <p:spPr bwMode="auto">
          <a:xfrm>
            <a:off x="314031" y="3395537"/>
            <a:ext cx="6065310" cy="549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17475" indent="-117475">
              <a:defRPr kumimoji="1">
                <a:solidFill>
                  <a:schemeClr val="tx1"/>
                </a:solidFill>
                <a:latin typeface="Arial" charset="0"/>
                <a:ea typeface="ＭＳ Ｐゴシック" charset="-128"/>
              </a:defRPr>
            </a:lvl1pPr>
            <a:lvl2pPr marL="37931725" indent="-37474525">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447925" indent="-161925" defTabSz="496888" eaLnBrk="0" fontAlgn="base" hangingPunct="0">
              <a:spcBef>
                <a:spcPct val="0"/>
              </a:spcBef>
              <a:spcAft>
                <a:spcPct val="0"/>
              </a:spcAft>
              <a:defRPr kumimoji="1">
                <a:solidFill>
                  <a:schemeClr val="tx1"/>
                </a:solidFill>
                <a:latin typeface="Arial" charset="0"/>
                <a:ea typeface="ＭＳ Ｐゴシック" charset="-128"/>
              </a:defRPr>
            </a:lvl6pPr>
            <a:lvl7pPr marL="2905125" indent="-161925" defTabSz="496888" eaLnBrk="0" fontAlgn="base" hangingPunct="0">
              <a:spcBef>
                <a:spcPct val="0"/>
              </a:spcBef>
              <a:spcAft>
                <a:spcPct val="0"/>
              </a:spcAft>
              <a:defRPr kumimoji="1">
                <a:solidFill>
                  <a:schemeClr val="tx1"/>
                </a:solidFill>
                <a:latin typeface="Arial" charset="0"/>
                <a:ea typeface="ＭＳ Ｐゴシック" charset="-128"/>
              </a:defRPr>
            </a:lvl7pPr>
            <a:lvl8pPr marL="3362325" indent="-161925" defTabSz="496888" eaLnBrk="0" fontAlgn="base" hangingPunct="0">
              <a:spcBef>
                <a:spcPct val="0"/>
              </a:spcBef>
              <a:spcAft>
                <a:spcPct val="0"/>
              </a:spcAft>
              <a:defRPr kumimoji="1">
                <a:solidFill>
                  <a:schemeClr val="tx1"/>
                </a:solidFill>
                <a:latin typeface="Arial" charset="0"/>
                <a:ea typeface="ＭＳ Ｐゴシック" charset="-128"/>
              </a:defRPr>
            </a:lvl8pPr>
            <a:lvl9pPr marL="3819525" indent="-161925" defTabSz="496888" eaLnBrk="0" fontAlgn="base" hangingPunct="0">
              <a:spcBef>
                <a:spcPct val="0"/>
              </a:spcBef>
              <a:spcAft>
                <a:spcPct val="0"/>
              </a:spcAft>
              <a:defRPr kumimoji="1">
                <a:solidFill>
                  <a:schemeClr val="tx1"/>
                </a:solidFill>
                <a:latin typeface="Arial" charset="0"/>
                <a:ea typeface="ＭＳ Ｐゴシック" charset="-128"/>
              </a:defRPr>
            </a:lvl9pPr>
          </a:lstStyle>
          <a:p>
            <a:pPr marL="0" indent="0" algn="just" eaLnBrk="1" hangingPunct="1">
              <a:lnSpc>
                <a:spcPts val="1500"/>
              </a:lnSpc>
            </a:pPr>
            <a:r>
              <a:rPr lang="ja-JP" altLang="en-US" sz="1088">
                <a:latin typeface="BIZ UDゴシック" panose="020B0400000000000000" pitchFamily="49" charset="-128"/>
                <a:ea typeface="BIZ UDゴシック" panose="020B0400000000000000" pitchFamily="49" charset="-128"/>
              </a:rPr>
              <a:t>上表の</a:t>
            </a:r>
            <a:r>
              <a:rPr lang="ja-JP" altLang="en-US" sz="1088" dirty="0">
                <a:latin typeface="BIZ UDゴシック" panose="020B0400000000000000" pitchFamily="49" charset="-128"/>
                <a:ea typeface="BIZ UDゴシック" panose="020B0400000000000000" pitchFamily="49" charset="-128"/>
              </a:rPr>
              <a:t>添付書類により、家計急変発生後１年間の保護者等</a:t>
            </a:r>
            <a:r>
              <a:rPr lang="en-US" altLang="ja-JP" sz="1088" dirty="0">
                <a:latin typeface="BIZ UDゴシック" panose="020B0400000000000000" pitchFamily="49" charset="-128"/>
                <a:ea typeface="BIZ UDゴシック" panose="020B0400000000000000" pitchFamily="49" charset="-128"/>
              </a:rPr>
              <a:t>(</a:t>
            </a:r>
            <a:r>
              <a:rPr lang="ja-JP" altLang="en-US" sz="1088" dirty="0">
                <a:latin typeface="BIZ UDゴシック" panose="020B0400000000000000" pitchFamily="49" charset="-128"/>
                <a:ea typeface="BIZ UDゴシック" panose="020B0400000000000000" pitchFamily="49" charset="-128"/>
              </a:rPr>
              <a:t>親権者全員</a:t>
            </a:r>
            <a:r>
              <a:rPr lang="en-US" altLang="ja-JP" sz="1088" dirty="0">
                <a:latin typeface="BIZ UDゴシック" panose="020B0400000000000000" pitchFamily="49" charset="-128"/>
                <a:ea typeface="BIZ UDゴシック" panose="020B0400000000000000" pitchFamily="49" charset="-128"/>
              </a:rPr>
              <a:t>)</a:t>
            </a:r>
            <a:r>
              <a:rPr lang="ja-JP" altLang="en-US" sz="1088" dirty="0">
                <a:latin typeface="BIZ UDゴシック" panose="020B0400000000000000" pitchFamily="49" charset="-128"/>
                <a:ea typeface="BIZ UDゴシック" panose="020B0400000000000000" pitchFamily="49" charset="-128"/>
              </a:rPr>
              <a:t>の年間収入を推計し、「保護者等</a:t>
            </a:r>
            <a:r>
              <a:rPr lang="en-US" altLang="ja-JP" sz="1088" dirty="0">
                <a:latin typeface="BIZ UDゴシック" panose="020B0400000000000000" pitchFamily="49" charset="-128"/>
                <a:ea typeface="BIZ UDゴシック" panose="020B0400000000000000" pitchFamily="49" charset="-128"/>
              </a:rPr>
              <a:t>(</a:t>
            </a:r>
            <a:r>
              <a:rPr lang="ja-JP" altLang="en-US" sz="1088" dirty="0">
                <a:latin typeface="BIZ UDゴシック" panose="020B0400000000000000" pitchFamily="49" charset="-128"/>
                <a:ea typeface="BIZ UDゴシック" panose="020B0400000000000000" pitchFamily="49" charset="-128"/>
              </a:rPr>
              <a:t>親権者全員</a:t>
            </a:r>
            <a:r>
              <a:rPr lang="en-US" altLang="ja-JP" sz="1088" dirty="0">
                <a:latin typeface="BIZ UDゴシック" panose="020B0400000000000000" pitchFamily="49" charset="-128"/>
                <a:ea typeface="BIZ UDゴシック" panose="020B0400000000000000" pitchFamily="49" charset="-128"/>
              </a:rPr>
              <a:t>)</a:t>
            </a:r>
            <a:r>
              <a:rPr lang="ja-JP" altLang="en-US" sz="1088" dirty="0">
                <a:latin typeface="BIZ UDゴシック" panose="020B0400000000000000" pitchFamily="49" charset="-128"/>
                <a:ea typeface="BIZ UDゴシック" panose="020B0400000000000000" pitchFamily="49" charset="-128"/>
              </a:rPr>
              <a:t>の道府県民税所得割及び市町村民税所得割の合算額が非課税」に相当すると認められる世帯であることを確認します。</a:t>
            </a:r>
            <a:endParaRPr lang="en-US" altLang="ja-JP" sz="1088"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977232129"/>
      </p:ext>
    </p:extLst>
  </p:cSld>
  <p:clrMapOvr>
    <a:masterClrMapping/>
  </p:clrMapOvr>
</p:sld>
</file>

<file path=ppt/theme/theme1.xml><?xml version="1.0" encoding="utf-8"?>
<a:theme xmlns:a="http://schemas.openxmlformats.org/drawingml/2006/main" name="Office テーマ">
  <a:themeElements>
    <a:clrScheme name="mext0322">
      <a:dk1>
        <a:srgbClr val="000000"/>
      </a:dk1>
      <a:lt1>
        <a:sysClr val="window" lastClr="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FBE6AA"/>
      </a:hlink>
      <a:folHlink>
        <a:srgbClr val="D2E2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2545</TotalTime>
  <Words>852</Words>
  <Application>Microsoft Office PowerPoint</Application>
  <PresentationFormat>A4 210 x 297 mm</PresentationFormat>
  <Paragraphs>61</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UDゴシック</vt:lpstr>
      <vt:lpstr>Meiryo Bold</vt:lpstr>
      <vt:lpstr>ＭＳ Ｐゴシック</vt:lpstr>
      <vt:lpstr>Arial</vt:lpstr>
      <vt:lpstr>Calibri</vt:lpstr>
      <vt:lpstr>Wingdings</vt:lpstr>
      <vt:lpstr>Office テーマ</vt:lpstr>
      <vt:lpstr>PowerPoint プレゼンテーション</vt:lpstr>
      <vt:lpstr>PowerPoint プレゼンテーション</vt:lpstr>
    </vt:vector>
  </TitlesOfParts>
  <Company>2AD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tamaki norio</dc:creator>
  <cp:lastModifiedBy>東　範彦</cp:lastModifiedBy>
  <cp:revision>243</cp:revision>
  <cp:lastPrinted>2023-05-17T03:33:06Z</cp:lastPrinted>
  <dcterms:created xsi:type="dcterms:W3CDTF">2018-03-12T11:03:23Z</dcterms:created>
  <dcterms:modified xsi:type="dcterms:W3CDTF">2023-06-17T00:56:48Z</dcterms:modified>
</cp:coreProperties>
</file>