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EEF00E-7695-4C20-A0B3-04F8C9B4F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B1B8BCD-BD4A-40FA-9C12-7927A992A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643C40-6265-4C3C-AA69-046424C8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429E27-ADE7-4364-A9DD-7B58FBF50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56C494-8D1B-45DB-AB07-DE23AE62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21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7B1D6E-050D-41D1-948C-0A4AA7E1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C1F1D5-A91C-48C8-855E-1E1D18111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823C7F-5C07-42E5-A526-7BC52BA64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EDEA84-8DB3-40F4-B508-D6A841FE1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7D5B59-52ED-45BD-A347-50F22455F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56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86ECA6-EE61-40E6-8AF4-51A195F02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C0A16C-3E90-49EF-BA16-A41316223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375E85-97F2-4DA4-A173-25A2D4438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DA839C-7BAF-49CD-854C-D690344D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CCD7EE-C223-452D-89D7-C2642F596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57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F4583D-3652-49AD-8997-08E072C7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72611D-DF8B-4581-97DB-6319CDE631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6AFB29-A427-48A4-B629-AF4BF9FC5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C450BA7-0674-4743-A4DB-E3E38AA7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59169E-7E0B-40C8-A42B-5CC33DE1C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530129-133D-4F29-A870-79E95B4B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61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2E5C68-632E-4D0D-A51D-5C823EE45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0EF57B-C14A-4924-A27D-7A2331AB6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ED1238E-1768-45BA-AD38-AB3180E83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962D67D-1BDB-41BC-862F-4DDBB1C8D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A8F5782-08BF-487D-ABDB-22DD4259BC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BF20A66-2DD1-47E2-A6C8-4062EBBC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5F7C3C0-BC24-4D52-A98D-F6C33B24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62BAD22-F615-403C-AEFD-7A35AA9F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44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5E7845-CD67-467A-837E-FEA18C0A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1D924F5-2F04-42BD-82E7-43838DED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45A2B76-35B4-4D92-9BC4-84DDE1F6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59349FA-B08A-4E03-A0A2-C028895DC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46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469936-52C7-428B-AA0E-420CD06ED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F58E3A2-484B-48C4-88B2-A266DA5C9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022EBC-16B4-4F60-98C4-93164A44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135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CE5051-EEA7-4F33-944B-92F8F0878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AF46F86-6F46-4F7D-B2AB-ACE915930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6D0CFF-3727-4DA1-B15F-3C998E248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65C158-F11D-44A3-A384-4DA15C1D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B0A66DD-5E1C-4037-91B3-7EBDD45BD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41D3C2-A45E-4496-A9D4-22B289FC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672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CE63E0-1696-41EA-8D31-282CB8816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126056-308A-4588-AD07-24FC6FAD64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32FFC0-CFC7-4765-8EB9-993A5D79D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6A1A6B-630C-46D4-BA61-1D05ECB6E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155C3AF-B70E-49F4-A7EE-27665435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CE97BB-1CD1-46EB-A4F2-2AA6FBEFE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305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CD44DF-202B-4A46-A032-56D39BDE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CDF7BF7-C635-4043-A93D-CE92859B1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EFADE-4806-4B45-BE55-8247CF7C0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BECE73-A974-4FE0-98CF-ECF89D886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28D8B9-8889-4E81-B13C-25D280DA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16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1693CAF-37D8-4AB0-B2FA-3E7079E42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FC203EC-3B5D-418C-B41D-02AFEAAF5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1D5058-BEEC-492A-80B1-6819F3817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EA710C-1F2F-4D64-87BD-12821515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38BDEA-D5AB-457D-B57C-F70B20E0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99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5E50166-1A98-49D8-84FA-C8A0E0D8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F3C7AE2-AF7E-4261-878B-5B8358D02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D8C41E-F980-4569-ABFD-E47552C8C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AFB6F-1E34-4721-AA8D-095CA5E9DB6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704A98-A66D-4CD7-AD98-D274B9C1E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00B30D-EAA1-481E-8BA1-3972BE910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37D74-8A0A-4C5A-9E59-3D36B7D80E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581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CFA0EE-1921-4317-A73E-FC1DA549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789907"/>
          </a:xfrm>
        </p:spPr>
        <p:txBody>
          <a:bodyPr>
            <a:normAutofit/>
          </a:bodyPr>
          <a:lstStyle/>
          <a:p>
            <a:r>
              <a:rPr lang="ja-JP" altLang="en-US" sz="2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後期日程（１０～１２月）予定</a:t>
            </a:r>
            <a:endParaRPr kumimoji="1" lang="ja-JP" altLang="en-US" sz="28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B5F1EF4-1972-AEE0-A8FB-9965463DE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" y="1155032"/>
            <a:ext cx="10914380" cy="512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0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cce5d-e86f-449d-97ed-91aaeb5f55da" xsi:nil="true"/>
    <lcf76f155ced4ddcb4097134ff3c332f xmlns="91a6c935-1014-484a-9bfb-9d4b7d6a9aa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93F9E3AD3288B47A13365FC38A131FE" ma:contentTypeVersion="13" ma:contentTypeDescription="新しいドキュメントを作成します。" ma:contentTypeScope="" ma:versionID="1c8210991062a08aca5d07d5f9b3882b">
  <xsd:schema xmlns:xsd="http://www.w3.org/2001/XMLSchema" xmlns:xs="http://www.w3.org/2001/XMLSchema" xmlns:p="http://schemas.microsoft.com/office/2006/metadata/properties" xmlns:ns2="91a6c935-1014-484a-9bfb-9d4b7d6a9aa3" xmlns:ns3="f09cce5d-e86f-449d-97ed-91aaeb5f55da" targetNamespace="http://schemas.microsoft.com/office/2006/metadata/properties" ma:root="true" ma:fieldsID="53e688ef943b18de52552e1822e25565" ns2:_="" ns3:_="">
    <xsd:import namespace="91a6c935-1014-484a-9bfb-9d4b7d6a9aa3"/>
    <xsd:import namespace="f09cce5d-e86f-449d-97ed-91aaeb5f55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6c935-1014-484a-9bfb-9d4b7d6a9a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f4006e66-7660-45a3-8720-235b685607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cce5d-e86f-449d-97ed-91aaeb5f55d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0aa1337-ec47-4fe9-903d-91b597a0fdd6}" ma:internalName="TaxCatchAll" ma:showField="CatchAllData" ma:web="f09cce5d-e86f-449d-97ed-91aaeb5f55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B12C13-4856-4F2F-970F-BE678234FE75}">
  <ds:schemaRefs>
    <ds:schemaRef ds:uri="http://schemas.microsoft.com/office/2006/metadata/properties"/>
    <ds:schemaRef ds:uri="http://schemas.microsoft.com/office/infopath/2007/PartnerControls"/>
    <ds:schemaRef ds:uri="f09cce5d-e86f-449d-97ed-91aaeb5f55da"/>
    <ds:schemaRef ds:uri="91a6c935-1014-484a-9bfb-9d4b7d6a9aa3"/>
  </ds:schemaRefs>
</ds:datastoreItem>
</file>

<file path=customXml/itemProps2.xml><?xml version="1.0" encoding="utf-8"?>
<ds:datastoreItem xmlns:ds="http://schemas.openxmlformats.org/officeDocument/2006/customXml" ds:itemID="{8F515ECD-C07D-4561-AAF1-0F1C2CBFB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4E672-54B6-4DB6-B53F-8039F4561B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a6c935-1014-484a-9bfb-9d4b7d6a9aa3"/>
    <ds:schemaRef ds:uri="f09cce5d-e86f-449d-97ed-91aaeb5f5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デジタル 教科書体 NK</vt:lpstr>
      <vt:lpstr>游ゴシック</vt:lpstr>
      <vt:lpstr>游ゴシック Light</vt:lpstr>
      <vt:lpstr>Arial</vt:lpstr>
      <vt:lpstr>Office テーマ</vt:lpstr>
      <vt:lpstr>後期日程（１０～１２月）予定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６月予定（令和７年５月15日掲載）</dc:title>
  <dc:creator>小久保　美紀子</dc:creator>
  <cp:lastModifiedBy>教育委員会0208（APPS）</cp:lastModifiedBy>
  <cp:revision>11</cp:revision>
  <dcterms:created xsi:type="dcterms:W3CDTF">2025-05-15T09:49:38Z</dcterms:created>
  <dcterms:modified xsi:type="dcterms:W3CDTF">2026-08-26T01:22:14Z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0x010100E93F9E3AD3288B47A13365FC38A131FE</vt:lpwstr>
  </property>
</Properties>
</file>