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315" r:id="rId10"/>
    <p:sldId id="267" r:id="rId11"/>
    <p:sldId id="314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9" r:id="rId22"/>
    <p:sldId id="313" r:id="rId23"/>
    <p:sldId id="312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735763" cy="986948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898102" y="4688007"/>
            <a:ext cx="4939560" cy="444127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35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4629150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タイトルテキスト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タイトルテキスト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251368" y="6404294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3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6.xml"/><Relationship Id="rId5" Type="http://schemas.openxmlformats.org/officeDocument/2006/relationships/image" Target="../media/image4.png"/><Relationship Id="rId15" Type="http://schemas.openxmlformats.org/officeDocument/2006/relationships/slide" Target="slide5.xm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7.xml"/><Relationship Id="rId3" Type="http://schemas.openxmlformats.org/officeDocument/2006/relationships/image" Target="../media/image10.png"/><Relationship Id="rId7" Type="http://schemas.openxmlformats.org/officeDocument/2006/relationships/slide" Target="slide15.xml"/><Relationship Id="rId12" Type="http://schemas.openxmlformats.org/officeDocument/2006/relationships/slide" Target="slide16.xml"/><Relationship Id="rId2" Type="http://schemas.openxmlformats.org/officeDocument/2006/relationships/slide" Target="slide1.xml"/><Relationship Id="rId16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14.xml"/><Relationship Id="rId5" Type="http://schemas.openxmlformats.org/officeDocument/2006/relationships/slide" Target="slide10.xml"/><Relationship Id="rId15" Type="http://schemas.openxmlformats.org/officeDocument/2006/relationships/slide" Target="slide19.xml"/><Relationship Id="rId10" Type="http://schemas.openxmlformats.org/officeDocument/2006/relationships/slide" Target="slide13.xml"/><Relationship Id="rId4" Type="http://schemas.openxmlformats.org/officeDocument/2006/relationships/image" Target="../media/image11.png"/><Relationship Id="rId9" Type="http://schemas.openxmlformats.org/officeDocument/2006/relationships/slide" Target="slide12.xml"/><Relationship Id="rId1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28.xml"/><Relationship Id="rId3" Type="http://schemas.openxmlformats.org/officeDocument/2006/relationships/image" Target="../media/image10.png"/><Relationship Id="rId7" Type="http://schemas.openxmlformats.org/officeDocument/2006/relationships/slide" Target="slide26.xml"/><Relationship Id="rId12" Type="http://schemas.openxmlformats.org/officeDocument/2006/relationships/slide" Target="slide27.xml"/><Relationship Id="rId2" Type="http://schemas.openxmlformats.org/officeDocument/2006/relationships/slide" Target="slide1.xml"/><Relationship Id="rId16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5.xml"/><Relationship Id="rId5" Type="http://schemas.openxmlformats.org/officeDocument/2006/relationships/slide" Target="slide21.xml"/><Relationship Id="rId15" Type="http://schemas.openxmlformats.org/officeDocument/2006/relationships/slide" Target="slide30.xml"/><Relationship Id="rId10" Type="http://schemas.openxmlformats.org/officeDocument/2006/relationships/slide" Target="slide24.xml"/><Relationship Id="rId4" Type="http://schemas.openxmlformats.org/officeDocument/2006/relationships/image" Target="../media/image11.png"/><Relationship Id="rId9" Type="http://schemas.openxmlformats.org/officeDocument/2006/relationships/slide" Target="slide23.xml"/><Relationship Id="rId14" Type="http://schemas.openxmlformats.org/officeDocument/2006/relationships/slide" Target="slide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9.xml"/><Relationship Id="rId3" Type="http://schemas.openxmlformats.org/officeDocument/2006/relationships/image" Target="../media/image10.png"/><Relationship Id="rId7" Type="http://schemas.openxmlformats.org/officeDocument/2006/relationships/slide" Target="slide37.xml"/><Relationship Id="rId12" Type="http://schemas.openxmlformats.org/officeDocument/2006/relationships/slide" Target="slide38.xml"/><Relationship Id="rId2" Type="http://schemas.openxmlformats.org/officeDocument/2006/relationships/slide" Target="slide1.xml"/><Relationship Id="rId16" Type="http://schemas.openxmlformats.org/officeDocument/2006/relationships/slide" Target="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36.xml"/><Relationship Id="rId5" Type="http://schemas.openxmlformats.org/officeDocument/2006/relationships/slide" Target="slide32.xml"/><Relationship Id="rId15" Type="http://schemas.openxmlformats.org/officeDocument/2006/relationships/slide" Target="slide41.xml"/><Relationship Id="rId10" Type="http://schemas.openxmlformats.org/officeDocument/2006/relationships/slide" Target="slide35.xml"/><Relationship Id="rId4" Type="http://schemas.openxmlformats.org/officeDocument/2006/relationships/image" Target="../media/image11.png"/><Relationship Id="rId9" Type="http://schemas.openxmlformats.org/officeDocument/2006/relationships/slide" Target="slide34.xml"/><Relationship Id="rId14" Type="http://schemas.openxmlformats.org/officeDocument/2006/relationships/slide" Target="slide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slide" Target="slide50.xml"/><Relationship Id="rId3" Type="http://schemas.openxmlformats.org/officeDocument/2006/relationships/image" Target="../media/image10.png"/><Relationship Id="rId7" Type="http://schemas.openxmlformats.org/officeDocument/2006/relationships/slide" Target="slide48.xml"/><Relationship Id="rId12" Type="http://schemas.openxmlformats.org/officeDocument/2006/relationships/slide" Target="slide49.xml"/><Relationship Id="rId2" Type="http://schemas.openxmlformats.org/officeDocument/2006/relationships/slide" Target="slide1.xml"/><Relationship Id="rId16" Type="http://schemas.openxmlformats.org/officeDocument/2006/relationships/slide" Target="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47.xml"/><Relationship Id="rId5" Type="http://schemas.openxmlformats.org/officeDocument/2006/relationships/slide" Target="slide43.xml"/><Relationship Id="rId15" Type="http://schemas.openxmlformats.org/officeDocument/2006/relationships/slide" Target="slide52.xml"/><Relationship Id="rId10" Type="http://schemas.openxmlformats.org/officeDocument/2006/relationships/slide" Target="slide46.xml"/><Relationship Id="rId4" Type="http://schemas.openxmlformats.org/officeDocument/2006/relationships/image" Target="../media/image11.png"/><Relationship Id="rId9" Type="http://schemas.openxmlformats.org/officeDocument/2006/relationships/slide" Target="slide45.xml"/><Relationship Id="rId14" Type="http://schemas.openxmlformats.org/officeDocument/2006/relationships/slide" Target="slide5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10.png"/><Relationship Id="rId7" Type="http://schemas.openxmlformats.org/officeDocument/2006/relationships/slide" Target="slide8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slide" Target="slide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-1" y="-1"/>
            <a:ext cx="9144004" cy="6858001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2" name="image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6412" y="3190993"/>
            <a:ext cx="4025901" cy="167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2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0266" y="3190993"/>
            <a:ext cx="4025901" cy="167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3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0266" y="5028534"/>
            <a:ext cx="4025901" cy="167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4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16016" y="5013176"/>
            <a:ext cx="4025901" cy="167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age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255162" y="3625217"/>
            <a:ext cx="2574694" cy="2560403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1311966" y="3214110"/>
            <a:ext cx="2380040" cy="1508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spc="-100">
                <a:solidFill>
                  <a:srgbClr val="808080"/>
                </a:solidFill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pPr>
            <a:r>
              <a:rPr dirty="0"/>
              <a:t>　</a:t>
            </a:r>
            <a:r>
              <a:rPr dirty="0">
                <a:latin typeface="Impact"/>
                <a:ea typeface="Impact"/>
                <a:cs typeface="Impact"/>
                <a:sym typeface="Impact"/>
              </a:rPr>
              <a:t>Scene1</a:t>
            </a:r>
            <a:r>
              <a:rPr sz="3200" dirty="0">
                <a:latin typeface="Impact"/>
                <a:ea typeface="Impact"/>
                <a:cs typeface="Impact"/>
                <a:sym typeface="Impact"/>
              </a:rPr>
              <a:t>. </a:t>
            </a:r>
          </a:p>
          <a:p>
            <a:pPr>
              <a:defRPr sz="30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 smtClean="0"/>
              <a:t>あいさつ</a:t>
            </a:r>
            <a:endParaRPr dirty="0"/>
          </a:p>
          <a:p>
            <a:pPr>
              <a:defRPr sz="30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/>
              <a:t>しましょう</a:t>
            </a:r>
            <a:endParaRPr dirty="0"/>
          </a:p>
        </p:txBody>
      </p:sp>
      <p:sp>
        <p:nvSpPr>
          <p:cNvPr id="128" name="Shape 128"/>
          <p:cNvSpPr/>
          <p:nvPr/>
        </p:nvSpPr>
        <p:spPr>
          <a:xfrm>
            <a:off x="5900139" y="3214110"/>
            <a:ext cx="2382552" cy="1508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spc="-100">
                <a:solidFill>
                  <a:srgbClr val="808080"/>
                </a:solidFill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pPr>
            <a:r>
              <a:rPr dirty="0"/>
              <a:t>　</a:t>
            </a:r>
            <a:r>
              <a:rPr dirty="0">
                <a:latin typeface="Impact"/>
                <a:ea typeface="Impact"/>
                <a:cs typeface="Impact"/>
                <a:sym typeface="Impact"/>
              </a:rPr>
              <a:t>Scene2</a:t>
            </a:r>
            <a:r>
              <a:rPr sz="3200" dirty="0" smtClean="0">
                <a:latin typeface="Impact"/>
                <a:ea typeface="Impact"/>
                <a:cs typeface="Impact"/>
                <a:sym typeface="Impact"/>
              </a:rPr>
              <a:t>. </a:t>
            </a:r>
            <a:endParaRPr sz="3200" dirty="0" smtClean="0"/>
          </a:p>
          <a:p>
            <a:pPr>
              <a:defRPr sz="30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 smtClean="0"/>
              <a:t>指示を</a:t>
            </a:r>
            <a:endParaRPr dirty="0"/>
          </a:p>
          <a:p>
            <a:pPr>
              <a:defRPr sz="30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/>
              <a:t>しましょう</a:t>
            </a:r>
            <a:endParaRPr dirty="0"/>
          </a:p>
        </p:txBody>
      </p:sp>
      <p:sp>
        <p:nvSpPr>
          <p:cNvPr id="129" name="Shape 129"/>
          <p:cNvSpPr/>
          <p:nvPr/>
        </p:nvSpPr>
        <p:spPr>
          <a:xfrm>
            <a:off x="1311966" y="5070044"/>
            <a:ext cx="2498949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spc="-100">
                <a:solidFill>
                  <a:srgbClr val="808080"/>
                </a:solidFill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pPr>
            <a:r>
              <a:rPr dirty="0"/>
              <a:t>　</a:t>
            </a:r>
            <a:r>
              <a:rPr dirty="0">
                <a:latin typeface="Impact"/>
                <a:ea typeface="Impact"/>
                <a:cs typeface="Impact"/>
                <a:sym typeface="Impact"/>
              </a:rPr>
              <a:t>Scene3</a:t>
            </a:r>
            <a:r>
              <a:rPr sz="3200" dirty="0">
                <a:latin typeface="Impact"/>
                <a:ea typeface="Impact"/>
                <a:cs typeface="Impact"/>
                <a:sym typeface="Impact"/>
              </a:rPr>
              <a:t>. </a:t>
            </a:r>
            <a:endParaRPr sz="3200" dirty="0"/>
          </a:p>
          <a:p>
            <a:pPr>
              <a:defRPr sz="32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/>
              <a:t>活動を</a:t>
            </a:r>
            <a:endParaRPr dirty="0"/>
          </a:p>
          <a:p>
            <a:pPr>
              <a:defRPr sz="32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/>
              <a:t>しましょう</a:t>
            </a:r>
            <a:endParaRPr dirty="0"/>
          </a:p>
        </p:txBody>
      </p:sp>
      <p:sp>
        <p:nvSpPr>
          <p:cNvPr id="130" name="Shape 130"/>
          <p:cNvSpPr/>
          <p:nvPr/>
        </p:nvSpPr>
        <p:spPr>
          <a:xfrm>
            <a:off x="5900139" y="5125923"/>
            <a:ext cx="1926303" cy="1508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spc="-100">
                <a:solidFill>
                  <a:srgbClr val="808080"/>
                </a:solidFill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pPr>
            <a:r>
              <a:rPr dirty="0"/>
              <a:t>　</a:t>
            </a:r>
            <a:r>
              <a:rPr dirty="0">
                <a:latin typeface="Impact"/>
                <a:ea typeface="Impact"/>
                <a:cs typeface="Impact"/>
                <a:sym typeface="Impact"/>
              </a:rPr>
              <a:t>Scene4</a:t>
            </a:r>
            <a:r>
              <a:rPr sz="3200" dirty="0">
                <a:latin typeface="Impact"/>
                <a:ea typeface="Impact"/>
                <a:cs typeface="Impact"/>
                <a:sym typeface="Impact"/>
              </a:rPr>
              <a:t>. </a:t>
            </a:r>
          </a:p>
          <a:p>
            <a:pPr>
              <a:defRPr sz="3000" spc="-100">
                <a:solidFill>
                  <a:srgbClr val="0070C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pPr>
            <a:r>
              <a:rPr dirty="0" err="1"/>
              <a:t>はげましましょう</a:t>
            </a:r>
            <a:endParaRPr dirty="0"/>
          </a:p>
        </p:txBody>
      </p:sp>
      <p:pic>
        <p:nvPicPr>
          <p:cNvPr id="131" name="image6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585085" y="-95183"/>
            <a:ext cx="9700422" cy="252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7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0" y="1358778"/>
            <a:ext cx="9144000" cy="2353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asted-image.pd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66867" y="4061341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asted-image.pdf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8244737" y="766329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asted-image.pdf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889005" y="40689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asted-image.pdf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66867" y="590647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asted-image.pdf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896724" y="5906477"/>
            <a:ext cx="729146" cy="729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FF2600"/>
          </a:solidFill>
          <a:ln w="12700">
            <a:solidFill>
              <a:srgbClr val="FF26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0" name="image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Shape 141"/>
          <p:cNvSpPr/>
          <p:nvPr/>
        </p:nvSpPr>
        <p:spPr>
          <a:xfrm>
            <a:off x="3196168" y="570465"/>
            <a:ext cx="578709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rPr dirty="0" err="1" smtClean="0"/>
              <a:t>あいさつしましょう</a:t>
            </a:r>
            <a:endParaRPr dirty="0"/>
          </a:p>
        </p:txBody>
      </p:sp>
      <p:pic>
        <p:nvPicPr>
          <p:cNvPr id="142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5" name="Group 145"/>
          <p:cNvGrpSpPr/>
          <p:nvPr/>
        </p:nvGrpSpPr>
        <p:grpSpPr>
          <a:xfrm>
            <a:off x="832944" y="1443490"/>
            <a:ext cx="3649124" cy="722619"/>
            <a:chOff x="0" y="0"/>
            <a:chExt cx="3649122" cy="722618"/>
          </a:xfrm>
        </p:grpSpPr>
        <p:sp>
          <p:nvSpPr>
            <p:cNvPr id="143" name="Shape 143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英語1：</a:t>
              </a:r>
            </a:p>
          </p:txBody>
        </p:sp>
        <p:sp>
          <p:nvSpPr>
            <p:cNvPr id="144" name="Shape 144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日本語1：</a:t>
              </a:r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832944" y="2344760"/>
            <a:ext cx="3649124" cy="722619"/>
            <a:chOff x="0" y="0"/>
            <a:chExt cx="3649122" cy="722618"/>
          </a:xfrm>
        </p:grpSpPr>
        <p:sp>
          <p:nvSpPr>
            <p:cNvPr id="146" name="Shape 146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英語2：</a:t>
              </a:r>
            </a:p>
          </p:txBody>
        </p:sp>
        <p:sp>
          <p:nvSpPr>
            <p:cNvPr id="147" name="Shape 147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日本語2：</a:t>
              </a:r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832944" y="3246030"/>
            <a:ext cx="3649124" cy="722619"/>
            <a:chOff x="0" y="0"/>
            <a:chExt cx="3649122" cy="722618"/>
          </a:xfrm>
        </p:grpSpPr>
        <p:sp>
          <p:nvSpPr>
            <p:cNvPr id="149" name="Shape 149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英語3：</a:t>
              </a:r>
            </a:p>
          </p:txBody>
        </p:sp>
        <p:sp>
          <p:nvSpPr>
            <p:cNvPr id="150" name="Shape 150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日本語3：</a:t>
              </a:r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832944" y="4147299"/>
            <a:ext cx="3649124" cy="722620"/>
            <a:chOff x="0" y="0"/>
            <a:chExt cx="3649122" cy="722618"/>
          </a:xfrm>
        </p:grpSpPr>
        <p:sp>
          <p:nvSpPr>
            <p:cNvPr id="152" name="Shape 152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英語4：</a:t>
              </a:r>
            </a:p>
          </p:txBody>
        </p:sp>
        <p:sp>
          <p:nvSpPr>
            <p:cNvPr id="153" name="Shape 153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日本語4：</a:t>
              </a:r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832944" y="5048570"/>
            <a:ext cx="3649124" cy="722619"/>
            <a:chOff x="0" y="0"/>
            <a:chExt cx="3649122" cy="722618"/>
          </a:xfrm>
        </p:grpSpPr>
        <p:sp>
          <p:nvSpPr>
            <p:cNvPr id="155" name="Shape 155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英語5：</a:t>
              </a:r>
            </a:p>
          </p:txBody>
        </p:sp>
        <p:sp>
          <p:nvSpPr>
            <p:cNvPr id="156" name="Shape 156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日本語5：</a:t>
              </a:r>
            </a:p>
          </p:txBody>
        </p:sp>
      </p:grpSp>
      <p:grpSp>
        <p:nvGrpSpPr>
          <p:cNvPr id="160" name="Group 160"/>
          <p:cNvGrpSpPr/>
          <p:nvPr/>
        </p:nvGrpSpPr>
        <p:grpSpPr>
          <a:xfrm>
            <a:off x="832944" y="5949839"/>
            <a:ext cx="3649124" cy="722620"/>
            <a:chOff x="0" y="0"/>
            <a:chExt cx="3649122" cy="722618"/>
          </a:xfrm>
        </p:grpSpPr>
        <p:sp>
          <p:nvSpPr>
            <p:cNvPr id="158" name="Shape 158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英語6：</a:t>
              </a:r>
            </a:p>
          </p:txBody>
        </p:sp>
        <p:sp>
          <p:nvSpPr>
            <p:cNvPr id="159" name="Shape 159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日本語6：</a:t>
              </a:r>
            </a:p>
          </p:txBody>
        </p:sp>
      </p:grpSp>
      <p:grpSp>
        <p:nvGrpSpPr>
          <p:cNvPr id="163" name="Group 163"/>
          <p:cNvGrpSpPr/>
          <p:nvPr/>
        </p:nvGrpSpPr>
        <p:grpSpPr>
          <a:xfrm>
            <a:off x="5408602" y="1443490"/>
            <a:ext cx="3649123" cy="722619"/>
            <a:chOff x="0" y="0"/>
            <a:chExt cx="3649122" cy="722618"/>
          </a:xfrm>
        </p:grpSpPr>
        <p:sp>
          <p:nvSpPr>
            <p:cNvPr id="161" name="Shape 161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英語7：</a:t>
              </a:r>
            </a:p>
          </p:txBody>
        </p:sp>
        <p:sp>
          <p:nvSpPr>
            <p:cNvPr id="162" name="Shape 162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日本語7：</a:t>
              </a:r>
            </a:p>
          </p:txBody>
        </p:sp>
      </p:grpSp>
      <p:grpSp>
        <p:nvGrpSpPr>
          <p:cNvPr id="166" name="Group 166"/>
          <p:cNvGrpSpPr/>
          <p:nvPr/>
        </p:nvGrpSpPr>
        <p:grpSpPr>
          <a:xfrm>
            <a:off x="5408602" y="2344760"/>
            <a:ext cx="3649123" cy="722619"/>
            <a:chOff x="0" y="0"/>
            <a:chExt cx="3649122" cy="722618"/>
          </a:xfrm>
        </p:grpSpPr>
        <p:sp>
          <p:nvSpPr>
            <p:cNvPr id="164" name="Shape 164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英語8：</a:t>
              </a:r>
            </a:p>
          </p:txBody>
        </p:sp>
        <p:sp>
          <p:nvSpPr>
            <p:cNvPr id="165" name="Shape 165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日本語8：</a:t>
              </a:r>
            </a:p>
          </p:txBody>
        </p:sp>
      </p:grpSp>
      <p:grpSp>
        <p:nvGrpSpPr>
          <p:cNvPr id="169" name="Group 169"/>
          <p:cNvGrpSpPr/>
          <p:nvPr/>
        </p:nvGrpSpPr>
        <p:grpSpPr>
          <a:xfrm>
            <a:off x="5408602" y="3246030"/>
            <a:ext cx="3649123" cy="722619"/>
            <a:chOff x="0" y="0"/>
            <a:chExt cx="3649122" cy="722618"/>
          </a:xfrm>
        </p:grpSpPr>
        <p:sp>
          <p:nvSpPr>
            <p:cNvPr id="167" name="Shape 167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英語9：</a:t>
              </a:r>
            </a:p>
          </p:txBody>
        </p:sp>
        <p:sp>
          <p:nvSpPr>
            <p:cNvPr id="168" name="Shape 168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日本語9：</a:t>
              </a:r>
            </a:p>
          </p:txBody>
        </p:sp>
      </p:grpSp>
      <p:grpSp>
        <p:nvGrpSpPr>
          <p:cNvPr id="172" name="Group 172"/>
          <p:cNvGrpSpPr/>
          <p:nvPr/>
        </p:nvGrpSpPr>
        <p:grpSpPr>
          <a:xfrm>
            <a:off x="5408602" y="4147299"/>
            <a:ext cx="3649123" cy="722620"/>
            <a:chOff x="0" y="0"/>
            <a:chExt cx="3649122" cy="722618"/>
          </a:xfrm>
        </p:grpSpPr>
        <p:sp>
          <p:nvSpPr>
            <p:cNvPr id="170" name="Shape 170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英語10：</a:t>
              </a:r>
            </a:p>
          </p:txBody>
        </p:sp>
        <p:sp>
          <p:nvSpPr>
            <p:cNvPr id="171" name="Shape 171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日本語10：</a:t>
              </a:r>
            </a:p>
          </p:txBody>
        </p:sp>
      </p:grpSp>
      <p:grpSp>
        <p:nvGrpSpPr>
          <p:cNvPr id="175" name="Group 175"/>
          <p:cNvGrpSpPr/>
          <p:nvPr/>
        </p:nvGrpSpPr>
        <p:grpSpPr>
          <a:xfrm>
            <a:off x="5408602" y="5048570"/>
            <a:ext cx="3649123" cy="722619"/>
            <a:chOff x="0" y="0"/>
            <a:chExt cx="3649122" cy="722618"/>
          </a:xfrm>
        </p:grpSpPr>
        <p:sp>
          <p:nvSpPr>
            <p:cNvPr id="173" name="Shape 173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英語11：</a:t>
              </a:r>
            </a:p>
          </p:txBody>
        </p:sp>
        <p:sp>
          <p:nvSpPr>
            <p:cNvPr id="174" name="Shape 174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日本語11：</a:t>
              </a:r>
            </a:p>
          </p:txBody>
        </p:sp>
      </p:grpSp>
      <p:pic>
        <p:nvPicPr>
          <p:cNvPr id="176" name="pasted-image.pd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pasted-image.pd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94657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asted-image.pd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asted-image.pd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asted-image.pdf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asted-image.pdf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asted-image.pdf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asted-image.pdf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asted-image.pdf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asted-image.pdf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asted-image.pdf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FF2600"/>
          </a:solidFill>
          <a:ln w="12700">
            <a:solidFill>
              <a:srgbClr val="FF26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9" name="image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/>
          <p:nvPr/>
        </p:nvSpPr>
        <p:spPr>
          <a:xfrm>
            <a:off x="3196168" y="570465"/>
            <a:ext cx="578709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t>指示をしましょう</a:t>
            </a:r>
          </a:p>
        </p:txBody>
      </p:sp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asted-image.pd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pasted-image.pd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94657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asted-image.pd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pasted-image.pd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asted-image.pdf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asted-image.pdf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asted-image.pdf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asted-image.pdf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asted-image.pdf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asted-image.pdf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asted-image.pdf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5" name="Group 205"/>
          <p:cNvGrpSpPr/>
          <p:nvPr/>
        </p:nvGrpSpPr>
        <p:grpSpPr>
          <a:xfrm>
            <a:off x="832944" y="1443490"/>
            <a:ext cx="3649124" cy="722619"/>
            <a:chOff x="0" y="0"/>
            <a:chExt cx="3649122" cy="722618"/>
          </a:xfrm>
        </p:grpSpPr>
        <p:sp>
          <p:nvSpPr>
            <p:cNvPr id="203" name="Shape 203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英語12：</a:t>
              </a:r>
            </a:p>
          </p:txBody>
        </p:sp>
        <p:sp>
          <p:nvSpPr>
            <p:cNvPr id="204" name="Shape 204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日本語12：</a:t>
              </a:r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832944" y="2344760"/>
            <a:ext cx="3649124" cy="722619"/>
            <a:chOff x="0" y="0"/>
            <a:chExt cx="3649122" cy="722618"/>
          </a:xfrm>
        </p:grpSpPr>
        <p:sp>
          <p:nvSpPr>
            <p:cNvPr id="206" name="Shape 206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英語13：</a:t>
              </a:r>
            </a:p>
          </p:txBody>
        </p:sp>
        <p:sp>
          <p:nvSpPr>
            <p:cNvPr id="207" name="Shape 207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日本語13：</a:t>
              </a:r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832944" y="3246030"/>
            <a:ext cx="3649124" cy="722619"/>
            <a:chOff x="0" y="0"/>
            <a:chExt cx="3649122" cy="722618"/>
          </a:xfrm>
        </p:grpSpPr>
        <p:sp>
          <p:nvSpPr>
            <p:cNvPr id="209" name="Shape 209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英語14：</a:t>
              </a:r>
            </a:p>
          </p:txBody>
        </p:sp>
        <p:sp>
          <p:nvSpPr>
            <p:cNvPr id="210" name="Shape 210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日本語14：</a:t>
              </a:r>
            </a:p>
          </p:txBody>
        </p:sp>
      </p:grpSp>
      <p:grpSp>
        <p:nvGrpSpPr>
          <p:cNvPr id="214" name="Group 214"/>
          <p:cNvGrpSpPr/>
          <p:nvPr/>
        </p:nvGrpSpPr>
        <p:grpSpPr>
          <a:xfrm>
            <a:off x="832944" y="4147299"/>
            <a:ext cx="3649124" cy="722620"/>
            <a:chOff x="0" y="0"/>
            <a:chExt cx="3649122" cy="722618"/>
          </a:xfrm>
        </p:grpSpPr>
        <p:sp>
          <p:nvSpPr>
            <p:cNvPr id="212" name="Shape 212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英語15：</a:t>
              </a:r>
            </a:p>
          </p:txBody>
        </p:sp>
        <p:sp>
          <p:nvSpPr>
            <p:cNvPr id="213" name="Shape 213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日本語15：</a:t>
              </a:r>
            </a:p>
          </p:txBody>
        </p:sp>
      </p:grpSp>
      <p:grpSp>
        <p:nvGrpSpPr>
          <p:cNvPr id="217" name="Group 217"/>
          <p:cNvGrpSpPr/>
          <p:nvPr/>
        </p:nvGrpSpPr>
        <p:grpSpPr>
          <a:xfrm>
            <a:off x="832944" y="5048570"/>
            <a:ext cx="3649124" cy="722619"/>
            <a:chOff x="0" y="0"/>
            <a:chExt cx="3649122" cy="722618"/>
          </a:xfrm>
        </p:grpSpPr>
        <p:sp>
          <p:nvSpPr>
            <p:cNvPr id="215" name="Shape 215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英語16：</a:t>
              </a:r>
            </a:p>
          </p:txBody>
        </p:sp>
        <p:sp>
          <p:nvSpPr>
            <p:cNvPr id="216" name="Shape 216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日本語16：</a:t>
              </a:r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832944" y="5949839"/>
            <a:ext cx="3649124" cy="722620"/>
            <a:chOff x="0" y="0"/>
            <a:chExt cx="3649122" cy="722618"/>
          </a:xfrm>
        </p:grpSpPr>
        <p:sp>
          <p:nvSpPr>
            <p:cNvPr id="218" name="Shape 218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英語17：</a:t>
              </a:r>
            </a:p>
          </p:txBody>
        </p:sp>
        <p:sp>
          <p:nvSpPr>
            <p:cNvPr id="219" name="Shape 219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日本語17：</a:t>
              </a:r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5408602" y="1443490"/>
            <a:ext cx="3649123" cy="722619"/>
            <a:chOff x="0" y="0"/>
            <a:chExt cx="3649122" cy="722618"/>
          </a:xfrm>
        </p:grpSpPr>
        <p:sp>
          <p:nvSpPr>
            <p:cNvPr id="221" name="Shape 221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英語18：</a:t>
              </a:r>
            </a:p>
          </p:txBody>
        </p:sp>
        <p:sp>
          <p:nvSpPr>
            <p:cNvPr id="222" name="Shape 222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日本語18：</a:t>
              </a:r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5408602" y="2344760"/>
            <a:ext cx="3649123" cy="722619"/>
            <a:chOff x="0" y="0"/>
            <a:chExt cx="3649122" cy="722618"/>
          </a:xfrm>
        </p:grpSpPr>
        <p:sp>
          <p:nvSpPr>
            <p:cNvPr id="224" name="Shape 224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英語19：</a:t>
              </a:r>
            </a:p>
          </p:txBody>
        </p:sp>
        <p:sp>
          <p:nvSpPr>
            <p:cNvPr id="225" name="Shape 225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日本語19：</a:t>
              </a:r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5408602" y="3246030"/>
            <a:ext cx="3649123" cy="722619"/>
            <a:chOff x="0" y="0"/>
            <a:chExt cx="3649122" cy="722618"/>
          </a:xfrm>
        </p:grpSpPr>
        <p:sp>
          <p:nvSpPr>
            <p:cNvPr id="227" name="Shape 227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英語20：</a:t>
              </a:r>
            </a:p>
          </p:txBody>
        </p:sp>
        <p:sp>
          <p:nvSpPr>
            <p:cNvPr id="228" name="Shape 228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日本語20：</a:t>
              </a:r>
            </a:p>
          </p:txBody>
        </p:sp>
      </p:grpSp>
      <p:grpSp>
        <p:nvGrpSpPr>
          <p:cNvPr id="232" name="Group 232"/>
          <p:cNvGrpSpPr/>
          <p:nvPr/>
        </p:nvGrpSpPr>
        <p:grpSpPr>
          <a:xfrm>
            <a:off x="5408602" y="4147299"/>
            <a:ext cx="3649123" cy="722620"/>
            <a:chOff x="0" y="0"/>
            <a:chExt cx="3649122" cy="722618"/>
          </a:xfrm>
        </p:grpSpPr>
        <p:sp>
          <p:nvSpPr>
            <p:cNvPr id="230" name="Shape 230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英語21：</a:t>
              </a:r>
            </a:p>
          </p:txBody>
        </p:sp>
        <p:sp>
          <p:nvSpPr>
            <p:cNvPr id="231" name="Shape 231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日本語21：</a:t>
              </a:r>
            </a:p>
          </p:txBody>
        </p:sp>
      </p:grpSp>
      <p:grpSp>
        <p:nvGrpSpPr>
          <p:cNvPr id="235" name="Group 235"/>
          <p:cNvGrpSpPr/>
          <p:nvPr/>
        </p:nvGrpSpPr>
        <p:grpSpPr>
          <a:xfrm>
            <a:off x="5408602" y="5048570"/>
            <a:ext cx="3649123" cy="722619"/>
            <a:chOff x="0" y="0"/>
            <a:chExt cx="3649122" cy="722618"/>
          </a:xfrm>
        </p:grpSpPr>
        <p:sp>
          <p:nvSpPr>
            <p:cNvPr id="233" name="Shape 233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英語22：</a:t>
              </a:r>
            </a:p>
          </p:txBody>
        </p:sp>
        <p:sp>
          <p:nvSpPr>
            <p:cNvPr id="234" name="Shape 234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日本語22：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FF2600"/>
          </a:solidFill>
          <a:ln w="12700">
            <a:solidFill>
              <a:srgbClr val="FF26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8" name="image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Shape 239"/>
          <p:cNvSpPr/>
          <p:nvPr/>
        </p:nvSpPr>
        <p:spPr>
          <a:xfrm>
            <a:off x="3196168" y="570465"/>
            <a:ext cx="578709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t>活動をしましょう</a:t>
            </a:r>
          </a:p>
        </p:txBody>
      </p:sp>
      <p:pic>
        <p:nvPicPr>
          <p:cNvPr id="240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pasted-image.pd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asted-image.pd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94657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asted-image.pd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pasted-image.pd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asted-image.pdf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pasted-image.pdf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pasted-image.pdf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pasted-image.pdf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pasted-image.pdf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pasted-image.pdf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pasted-image.pdf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4" name="Group 254"/>
          <p:cNvGrpSpPr/>
          <p:nvPr/>
        </p:nvGrpSpPr>
        <p:grpSpPr>
          <a:xfrm>
            <a:off x="832944" y="1443490"/>
            <a:ext cx="3649124" cy="722619"/>
            <a:chOff x="0" y="0"/>
            <a:chExt cx="3649122" cy="722618"/>
          </a:xfrm>
        </p:grpSpPr>
        <p:sp>
          <p:nvSpPr>
            <p:cNvPr id="252" name="Shape 252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英語23：</a:t>
              </a:r>
            </a:p>
          </p:txBody>
        </p:sp>
        <p:sp>
          <p:nvSpPr>
            <p:cNvPr id="253" name="Shape 253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日本語23：</a:t>
              </a:r>
            </a:p>
          </p:txBody>
        </p:sp>
      </p:grpSp>
      <p:grpSp>
        <p:nvGrpSpPr>
          <p:cNvPr id="257" name="Group 257"/>
          <p:cNvGrpSpPr/>
          <p:nvPr/>
        </p:nvGrpSpPr>
        <p:grpSpPr>
          <a:xfrm>
            <a:off x="832944" y="2344760"/>
            <a:ext cx="3649124" cy="722619"/>
            <a:chOff x="0" y="0"/>
            <a:chExt cx="3649122" cy="722618"/>
          </a:xfrm>
        </p:grpSpPr>
        <p:sp>
          <p:nvSpPr>
            <p:cNvPr id="255" name="Shape 255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英語24：</a:t>
              </a:r>
            </a:p>
          </p:txBody>
        </p:sp>
        <p:sp>
          <p:nvSpPr>
            <p:cNvPr id="256" name="Shape 256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日本語24：</a:t>
              </a:r>
            </a:p>
          </p:txBody>
        </p:sp>
      </p:grpSp>
      <p:grpSp>
        <p:nvGrpSpPr>
          <p:cNvPr id="260" name="Group 260"/>
          <p:cNvGrpSpPr/>
          <p:nvPr/>
        </p:nvGrpSpPr>
        <p:grpSpPr>
          <a:xfrm>
            <a:off x="832944" y="3246030"/>
            <a:ext cx="3649124" cy="722619"/>
            <a:chOff x="0" y="0"/>
            <a:chExt cx="3649122" cy="722618"/>
          </a:xfrm>
        </p:grpSpPr>
        <p:sp>
          <p:nvSpPr>
            <p:cNvPr id="258" name="Shape 258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英語25：</a:t>
              </a:r>
            </a:p>
          </p:txBody>
        </p:sp>
        <p:sp>
          <p:nvSpPr>
            <p:cNvPr id="259" name="Shape 259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日本語25：</a:t>
              </a:r>
            </a:p>
          </p:txBody>
        </p:sp>
      </p:grpSp>
      <p:grpSp>
        <p:nvGrpSpPr>
          <p:cNvPr id="263" name="Group 263"/>
          <p:cNvGrpSpPr/>
          <p:nvPr/>
        </p:nvGrpSpPr>
        <p:grpSpPr>
          <a:xfrm>
            <a:off x="832944" y="4147299"/>
            <a:ext cx="3649124" cy="722620"/>
            <a:chOff x="0" y="0"/>
            <a:chExt cx="3649122" cy="722618"/>
          </a:xfrm>
        </p:grpSpPr>
        <p:sp>
          <p:nvSpPr>
            <p:cNvPr id="261" name="Shape 261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英語26：</a:t>
              </a:r>
            </a:p>
          </p:txBody>
        </p:sp>
        <p:sp>
          <p:nvSpPr>
            <p:cNvPr id="262" name="Shape 262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日本語26：</a:t>
              </a:r>
            </a:p>
          </p:txBody>
        </p:sp>
      </p:grpSp>
      <p:grpSp>
        <p:nvGrpSpPr>
          <p:cNvPr id="266" name="Group 266"/>
          <p:cNvGrpSpPr/>
          <p:nvPr/>
        </p:nvGrpSpPr>
        <p:grpSpPr>
          <a:xfrm>
            <a:off x="832944" y="5048570"/>
            <a:ext cx="3649124" cy="722619"/>
            <a:chOff x="0" y="0"/>
            <a:chExt cx="3649122" cy="722618"/>
          </a:xfrm>
        </p:grpSpPr>
        <p:sp>
          <p:nvSpPr>
            <p:cNvPr id="264" name="Shape 264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英語27：</a:t>
              </a:r>
            </a:p>
          </p:txBody>
        </p:sp>
        <p:sp>
          <p:nvSpPr>
            <p:cNvPr id="265" name="Shape 265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日本語27：</a:t>
              </a:r>
            </a:p>
          </p:txBody>
        </p:sp>
      </p:grpSp>
      <p:grpSp>
        <p:nvGrpSpPr>
          <p:cNvPr id="269" name="Group 269"/>
          <p:cNvGrpSpPr/>
          <p:nvPr/>
        </p:nvGrpSpPr>
        <p:grpSpPr>
          <a:xfrm>
            <a:off x="832944" y="5949839"/>
            <a:ext cx="3649124" cy="722620"/>
            <a:chOff x="0" y="0"/>
            <a:chExt cx="3649122" cy="722618"/>
          </a:xfrm>
        </p:grpSpPr>
        <p:sp>
          <p:nvSpPr>
            <p:cNvPr id="267" name="Shape 267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英語28：</a:t>
              </a:r>
            </a:p>
          </p:txBody>
        </p:sp>
        <p:sp>
          <p:nvSpPr>
            <p:cNvPr id="268" name="Shape 268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日本語28：</a:t>
              </a:r>
            </a:p>
          </p:txBody>
        </p:sp>
      </p:grpSp>
      <p:grpSp>
        <p:nvGrpSpPr>
          <p:cNvPr id="272" name="Group 272"/>
          <p:cNvGrpSpPr/>
          <p:nvPr/>
        </p:nvGrpSpPr>
        <p:grpSpPr>
          <a:xfrm>
            <a:off x="5408602" y="1443490"/>
            <a:ext cx="3649123" cy="722619"/>
            <a:chOff x="0" y="0"/>
            <a:chExt cx="3649122" cy="722618"/>
          </a:xfrm>
        </p:grpSpPr>
        <p:sp>
          <p:nvSpPr>
            <p:cNvPr id="270" name="Shape 270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英語29：</a:t>
              </a:r>
            </a:p>
          </p:txBody>
        </p:sp>
        <p:sp>
          <p:nvSpPr>
            <p:cNvPr id="271" name="Shape 271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日本語29：</a:t>
              </a:r>
            </a:p>
          </p:txBody>
        </p:sp>
      </p:grpSp>
      <p:grpSp>
        <p:nvGrpSpPr>
          <p:cNvPr id="275" name="Group 275"/>
          <p:cNvGrpSpPr/>
          <p:nvPr/>
        </p:nvGrpSpPr>
        <p:grpSpPr>
          <a:xfrm>
            <a:off x="5408602" y="2344760"/>
            <a:ext cx="3649123" cy="722619"/>
            <a:chOff x="0" y="0"/>
            <a:chExt cx="3649122" cy="722618"/>
          </a:xfrm>
        </p:grpSpPr>
        <p:sp>
          <p:nvSpPr>
            <p:cNvPr id="273" name="Shape 273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英語30：</a:t>
              </a:r>
            </a:p>
          </p:txBody>
        </p:sp>
        <p:sp>
          <p:nvSpPr>
            <p:cNvPr id="274" name="Shape 274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日本語30：</a:t>
              </a:r>
            </a:p>
          </p:txBody>
        </p:sp>
      </p:grpSp>
      <p:grpSp>
        <p:nvGrpSpPr>
          <p:cNvPr id="278" name="Group 278"/>
          <p:cNvGrpSpPr/>
          <p:nvPr/>
        </p:nvGrpSpPr>
        <p:grpSpPr>
          <a:xfrm>
            <a:off x="5408602" y="3246030"/>
            <a:ext cx="3649123" cy="722619"/>
            <a:chOff x="0" y="0"/>
            <a:chExt cx="3649122" cy="722618"/>
          </a:xfrm>
        </p:grpSpPr>
        <p:sp>
          <p:nvSpPr>
            <p:cNvPr id="276" name="Shape 276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英語31：</a:t>
              </a:r>
            </a:p>
          </p:txBody>
        </p:sp>
        <p:sp>
          <p:nvSpPr>
            <p:cNvPr id="277" name="Shape 277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日本語31：</a:t>
              </a:r>
            </a:p>
          </p:txBody>
        </p:sp>
      </p:grpSp>
      <p:grpSp>
        <p:nvGrpSpPr>
          <p:cNvPr id="281" name="Group 281"/>
          <p:cNvGrpSpPr/>
          <p:nvPr/>
        </p:nvGrpSpPr>
        <p:grpSpPr>
          <a:xfrm>
            <a:off x="5408602" y="4147299"/>
            <a:ext cx="3649123" cy="722620"/>
            <a:chOff x="0" y="0"/>
            <a:chExt cx="3649122" cy="722618"/>
          </a:xfrm>
        </p:grpSpPr>
        <p:sp>
          <p:nvSpPr>
            <p:cNvPr id="279" name="Shape 279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英語32：</a:t>
              </a:r>
            </a:p>
          </p:txBody>
        </p:sp>
        <p:sp>
          <p:nvSpPr>
            <p:cNvPr id="280" name="Shape 280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日本語32：</a:t>
              </a:r>
            </a:p>
          </p:txBody>
        </p:sp>
      </p:grpSp>
      <p:grpSp>
        <p:nvGrpSpPr>
          <p:cNvPr id="284" name="Group 284"/>
          <p:cNvGrpSpPr/>
          <p:nvPr/>
        </p:nvGrpSpPr>
        <p:grpSpPr>
          <a:xfrm>
            <a:off x="5408602" y="5048570"/>
            <a:ext cx="3649123" cy="722619"/>
            <a:chOff x="0" y="0"/>
            <a:chExt cx="3649122" cy="722618"/>
          </a:xfrm>
        </p:grpSpPr>
        <p:sp>
          <p:nvSpPr>
            <p:cNvPr id="282" name="Shape 282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英語33：</a:t>
              </a:r>
            </a:p>
          </p:txBody>
        </p:sp>
        <p:sp>
          <p:nvSpPr>
            <p:cNvPr id="283" name="Shape 283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日本語33：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FF2600"/>
          </a:solidFill>
          <a:ln w="12700">
            <a:solidFill>
              <a:srgbClr val="FF26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7" name="image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hape 288"/>
          <p:cNvSpPr/>
          <p:nvPr/>
        </p:nvSpPr>
        <p:spPr>
          <a:xfrm>
            <a:off x="3196168" y="570465"/>
            <a:ext cx="578709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t>はげましましょう</a:t>
            </a:r>
          </a:p>
        </p:txBody>
      </p:sp>
      <p:pic>
        <p:nvPicPr>
          <p:cNvPr id="289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pasted-image.pd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pasted-image.pd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94657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pasted-image.pd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pasted-image.pd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pasted-image.pdf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pasted-image.pdf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55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pasted-image.pdf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1440227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pasted-image.pdf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2341497"/>
            <a:ext cx="729146" cy="729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pasted-image.pdf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324276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pasted-image.pdf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4144036"/>
            <a:ext cx="729146" cy="72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pasted-image.pdf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40107" y="5045306"/>
            <a:ext cx="729146" cy="7291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3" name="Group 303"/>
          <p:cNvGrpSpPr/>
          <p:nvPr/>
        </p:nvGrpSpPr>
        <p:grpSpPr>
          <a:xfrm>
            <a:off x="832944" y="1443490"/>
            <a:ext cx="3649124" cy="722619"/>
            <a:chOff x="0" y="0"/>
            <a:chExt cx="3649122" cy="722618"/>
          </a:xfrm>
        </p:grpSpPr>
        <p:sp>
          <p:nvSpPr>
            <p:cNvPr id="301" name="Shape 301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英語34：</a:t>
              </a:r>
            </a:p>
          </p:txBody>
        </p:sp>
        <p:sp>
          <p:nvSpPr>
            <p:cNvPr id="302" name="Shape 302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日本語34：</a:t>
              </a:r>
            </a:p>
          </p:txBody>
        </p:sp>
      </p:grpSp>
      <p:grpSp>
        <p:nvGrpSpPr>
          <p:cNvPr id="306" name="Group 306"/>
          <p:cNvGrpSpPr/>
          <p:nvPr/>
        </p:nvGrpSpPr>
        <p:grpSpPr>
          <a:xfrm>
            <a:off x="832944" y="2344760"/>
            <a:ext cx="3649124" cy="722619"/>
            <a:chOff x="0" y="0"/>
            <a:chExt cx="3649122" cy="722618"/>
          </a:xfrm>
        </p:grpSpPr>
        <p:sp>
          <p:nvSpPr>
            <p:cNvPr id="304" name="Shape 304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英語35：</a:t>
              </a:r>
            </a:p>
          </p:txBody>
        </p:sp>
        <p:sp>
          <p:nvSpPr>
            <p:cNvPr id="305" name="Shape 305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日本語35：</a:t>
              </a:r>
            </a:p>
          </p:txBody>
        </p:sp>
      </p:grpSp>
      <p:grpSp>
        <p:nvGrpSpPr>
          <p:cNvPr id="309" name="Group 309"/>
          <p:cNvGrpSpPr/>
          <p:nvPr/>
        </p:nvGrpSpPr>
        <p:grpSpPr>
          <a:xfrm>
            <a:off x="832944" y="3246030"/>
            <a:ext cx="3649124" cy="722619"/>
            <a:chOff x="0" y="0"/>
            <a:chExt cx="3649122" cy="722618"/>
          </a:xfrm>
        </p:grpSpPr>
        <p:sp>
          <p:nvSpPr>
            <p:cNvPr id="307" name="Shape 307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英語36：</a:t>
              </a:r>
            </a:p>
          </p:txBody>
        </p:sp>
        <p:sp>
          <p:nvSpPr>
            <p:cNvPr id="308" name="Shape 308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日本語36：</a:t>
              </a:r>
            </a:p>
          </p:txBody>
        </p:sp>
      </p:grpSp>
      <p:grpSp>
        <p:nvGrpSpPr>
          <p:cNvPr id="312" name="Group 312"/>
          <p:cNvGrpSpPr/>
          <p:nvPr/>
        </p:nvGrpSpPr>
        <p:grpSpPr>
          <a:xfrm>
            <a:off x="832944" y="4147299"/>
            <a:ext cx="3649124" cy="722620"/>
            <a:chOff x="0" y="0"/>
            <a:chExt cx="3649122" cy="722618"/>
          </a:xfrm>
        </p:grpSpPr>
        <p:sp>
          <p:nvSpPr>
            <p:cNvPr id="310" name="Shape 310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英語37：</a:t>
              </a:r>
            </a:p>
          </p:txBody>
        </p:sp>
        <p:sp>
          <p:nvSpPr>
            <p:cNvPr id="311" name="Shape 311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日本語37：</a:t>
              </a:r>
            </a:p>
          </p:txBody>
        </p:sp>
      </p:grpSp>
      <p:grpSp>
        <p:nvGrpSpPr>
          <p:cNvPr id="315" name="Group 315"/>
          <p:cNvGrpSpPr/>
          <p:nvPr/>
        </p:nvGrpSpPr>
        <p:grpSpPr>
          <a:xfrm>
            <a:off x="832944" y="5048570"/>
            <a:ext cx="3649124" cy="722619"/>
            <a:chOff x="0" y="0"/>
            <a:chExt cx="3649122" cy="722618"/>
          </a:xfrm>
        </p:grpSpPr>
        <p:sp>
          <p:nvSpPr>
            <p:cNvPr id="313" name="Shape 313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英語38：</a:t>
              </a:r>
            </a:p>
          </p:txBody>
        </p:sp>
        <p:sp>
          <p:nvSpPr>
            <p:cNvPr id="314" name="Shape 314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日本語38：</a:t>
              </a:r>
            </a:p>
          </p:txBody>
        </p:sp>
      </p:grpSp>
      <p:grpSp>
        <p:nvGrpSpPr>
          <p:cNvPr id="318" name="Group 318"/>
          <p:cNvGrpSpPr/>
          <p:nvPr/>
        </p:nvGrpSpPr>
        <p:grpSpPr>
          <a:xfrm>
            <a:off x="832944" y="5949839"/>
            <a:ext cx="3649124" cy="722620"/>
            <a:chOff x="0" y="0"/>
            <a:chExt cx="3649122" cy="722618"/>
          </a:xfrm>
        </p:grpSpPr>
        <p:sp>
          <p:nvSpPr>
            <p:cNvPr id="316" name="Shape 316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英語39：</a:t>
              </a:r>
            </a:p>
          </p:txBody>
        </p:sp>
        <p:sp>
          <p:nvSpPr>
            <p:cNvPr id="317" name="Shape 317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日本語39：</a:t>
              </a:r>
            </a:p>
          </p:txBody>
        </p:sp>
      </p:grpSp>
      <p:grpSp>
        <p:nvGrpSpPr>
          <p:cNvPr id="321" name="Group 321"/>
          <p:cNvGrpSpPr/>
          <p:nvPr/>
        </p:nvGrpSpPr>
        <p:grpSpPr>
          <a:xfrm>
            <a:off x="5408602" y="1443490"/>
            <a:ext cx="3649123" cy="722619"/>
            <a:chOff x="0" y="0"/>
            <a:chExt cx="3649122" cy="722618"/>
          </a:xfrm>
        </p:grpSpPr>
        <p:sp>
          <p:nvSpPr>
            <p:cNvPr id="319" name="Shape 319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英語40：</a:t>
              </a:r>
            </a:p>
          </p:txBody>
        </p:sp>
        <p:sp>
          <p:nvSpPr>
            <p:cNvPr id="320" name="Shape 320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日本語40：</a:t>
              </a:r>
            </a:p>
          </p:txBody>
        </p:sp>
      </p:grpSp>
      <p:grpSp>
        <p:nvGrpSpPr>
          <p:cNvPr id="324" name="Group 324"/>
          <p:cNvGrpSpPr/>
          <p:nvPr/>
        </p:nvGrpSpPr>
        <p:grpSpPr>
          <a:xfrm>
            <a:off x="5408602" y="2344760"/>
            <a:ext cx="3649123" cy="722619"/>
            <a:chOff x="0" y="0"/>
            <a:chExt cx="3649122" cy="722618"/>
          </a:xfrm>
        </p:grpSpPr>
        <p:sp>
          <p:nvSpPr>
            <p:cNvPr id="322" name="Shape 322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英語41：</a:t>
              </a:r>
            </a:p>
          </p:txBody>
        </p:sp>
        <p:sp>
          <p:nvSpPr>
            <p:cNvPr id="323" name="Shape 323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日本語41：</a:t>
              </a:r>
            </a:p>
          </p:txBody>
        </p:sp>
      </p:grpSp>
      <p:grpSp>
        <p:nvGrpSpPr>
          <p:cNvPr id="327" name="Group 327"/>
          <p:cNvGrpSpPr/>
          <p:nvPr/>
        </p:nvGrpSpPr>
        <p:grpSpPr>
          <a:xfrm>
            <a:off x="5408602" y="3246030"/>
            <a:ext cx="3649123" cy="722619"/>
            <a:chOff x="0" y="0"/>
            <a:chExt cx="3649122" cy="722618"/>
          </a:xfrm>
        </p:grpSpPr>
        <p:sp>
          <p:nvSpPr>
            <p:cNvPr id="325" name="Shape 325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英語42：</a:t>
              </a:r>
            </a:p>
          </p:txBody>
        </p:sp>
        <p:sp>
          <p:nvSpPr>
            <p:cNvPr id="326" name="Shape 326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日本語42：</a:t>
              </a:r>
            </a:p>
          </p:txBody>
        </p:sp>
      </p:grpSp>
      <p:grpSp>
        <p:nvGrpSpPr>
          <p:cNvPr id="330" name="Group 330"/>
          <p:cNvGrpSpPr/>
          <p:nvPr/>
        </p:nvGrpSpPr>
        <p:grpSpPr>
          <a:xfrm>
            <a:off x="5408602" y="4147299"/>
            <a:ext cx="3649123" cy="722620"/>
            <a:chOff x="0" y="0"/>
            <a:chExt cx="3649122" cy="722618"/>
          </a:xfrm>
        </p:grpSpPr>
        <p:sp>
          <p:nvSpPr>
            <p:cNvPr id="328" name="Shape 328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英語43：</a:t>
              </a:r>
            </a:p>
          </p:txBody>
        </p:sp>
        <p:sp>
          <p:nvSpPr>
            <p:cNvPr id="329" name="Shape 329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日本語43：</a:t>
              </a:r>
            </a:p>
          </p:txBody>
        </p:sp>
      </p:grpSp>
      <p:grpSp>
        <p:nvGrpSpPr>
          <p:cNvPr id="333" name="Group 333"/>
          <p:cNvGrpSpPr/>
          <p:nvPr/>
        </p:nvGrpSpPr>
        <p:grpSpPr>
          <a:xfrm>
            <a:off x="5408602" y="5048570"/>
            <a:ext cx="3649123" cy="722619"/>
            <a:chOff x="0" y="0"/>
            <a:chExt cx="3649122" cy="722618"/>
          </a:xfrm>
        </p:grpSpPr>
        <p:sp>
          <p:nvSpPr>
            <p:cNvPr id="331" name="Shape 331"/>
            <p:cNvSpPr/>
            <p:nvPr/>
          </p:nvSpPr>
          <p:spPr>
            <a:xfrm>
              <a:off x="0" y="0"/>
              <a:ext cx="3649123" cy="431353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rgbClr val="FFFFFF"/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英語44：</a:t>
              </a:r>
            </a:p>
          </p:txBody>
        </p:sp>
        <p:sp>
          <p:nvSpPr>
            <p:cNvPr id="332" name="Shape 332"/>
            <p:cNvSpPr/>
            <p:nvPr/>
          </p:nvSpPr>
          <p:spPr>
            <a:xfrm>
              <a:off x="0" y="429170"/>
              <a:ext cx="3649123" cy="29344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2600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lnSpc>
                  <a:spcPct val="60000"/>
                </a:lnSpc>
                <a:defRPr sz="1200">
                  <a:solidFill>
                    <a:schemeClr val="accent3">
                      <a:lumOff val="-12941"/>
                    </a:schemeClr>
                  </a:solid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t>日本語44：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6" name="image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hape 337"/>
          <p:cNvSpPr/>
          <p:nvPr/>
        </p:nvSpPr>
        <p:spPr>
          <a:xfrm>
            <a:off x="3196168" y="570465"/>
            <a:ext cx="578709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t>ヘルプページ</a:t>
            </a:r>
          </a:p>
        </p:txBody>
      </p:sp>
      <p:pic>
        <p:nvPicPr>
          <p:cNvPr id="338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Shape 339"/>
          <p:cNvSpPr/>
          <p:nvPr/>
        </p:nvSpPr>
        <p:spPr>
          <a:xfrm>
            <a:off x="352133" y="1739694"/>
            <a:ext cx="4160752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Classroom </a:t>
            </a:r>
            <a:r>
              <a:rPr dirty="0" err="1"/>
              <a:t>Englishの作り方</a:t>
            </a:r>
            <a:endParaRPr dirty="0"/>
          </a:p>
        </p:txBody>
      </p:sp>
      <p:sp>
        <p:nvSpPr>
          <p:cNvPr id="340" name="Shape 340">
            <a:hlinkClick r:id="rId5" action="ppaction://hlinksldjump"/>
          </p:cNvPr>
          <p:cNvSpPr/>
          <p:nvPr/>
        </p:nvSpPr>
        <p:spPr>
          <a:xfrm>
            <a:off x="408174" y="2382988"/>
            <a:ext cx="862832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u="sng">
                <a:solidFill>
                  <a:srgbClr val="0433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1.</a:t>
            </a:r>
            <a:r>
              <a:rPr lang="ja-JP" altLang="en-US" dirty="0" smtClean="0"/>
              <a:t>ビデオカメラやカメラアプリ等で</a:t>
            </a:r>
            <a:r>
              <a:rPr dirty="0" err="1" smtClean="0"/>
              <a:t>動画</a:t>
            </a:r>
            <a:r>
              <a:rPr lang="ja-JP" altLang="en-US" dirty="0" smtClean="0"/>
              <a:t>（ビデオ）</a:t>
            </a:r>
            <a:r>
              <a:rPr dirty="0" err="1" smtClean="0"/>
              <a:t>を撮影しましょう</a:t>
            </a:r>
            <a:r>
              <a:rPr dirty="0"/>
              <a:t>。</a:t>
            </a:r>
          </a:p>
        </p:txBody>
      </p:sp>
      <p:pic>
        <p:nvPicPr>
          <p:cNvPr id="341" name="センタくん（ひらめき）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324579" y="174225"/>
            <a:ext cx="1327574" cy="1493521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Shape 342">
            <a:hlinkClick r:id="rId7" action="ppaction://hlinksldjump"/>
          </p:cNvPr>
          <p:cNvSpPr/>
          <p:nvPr/>
        </p:nvSpPr>
        <p:spPr>
          <a:xfrm>
            <a:off x="427220" y="2979511"/>
            <a:ext cx="697883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u="sng">
                <a:solidFill>
                  <a:srgbClr val="0433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2.Classroom </a:t>
            </a:r>
            <a:r>
              <a:rPr dirty="0" err="1"/>
              <a:t>Englishにテキストデータを加えましょう</a:t>
            </a:r>
            <a:r>
              <a:rPr dirty="0"/>
              <a:t>。</a:t>
            </a:r>
          </a:p>
        </p:txBody>
      </p:sp>
      <p:sp>
        <p:nvSpPr>
          <p:cNvPr id="343" name="Shape 343">
            <a:hlinkClick r:id="rId8" action="ppaction://hlinksldjump"/>
          </p:cNvPr>
          <p:cNvSpPr/>
          <p:nvPr/>
        </p:nvSpPr>
        <p:spPr>
          <a:xfrm>
            <a:off x="441505" y="3622805"/>
            <a:ext cx="755110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u="sng">
                <a:solidFill>
                  <a:srgbClr val="0433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3.Classroom </a:t>
            </a:r>
            <a:r>
              <a:rPr dirty="0" err="1"/>
              <a:t>English</a:t>
            </a:r>
            <a:r>
              <a:rPr dirty="0" err="1" smtClean="0"/>
              <a:t>に動画</a:t>
            </a:r>
            <a:r>
              <a:rPr lang="ja-JP" altLang="en-US" dirty="0" smtClean="0"/>
              <a:t>（ビデオ）</a:t>
            </a:r>
            <a:r>
              <a:rPr dirty="0" err="1" smtClean="0"/>
              <a:t>データを加えましょう</a:t>
            </a:r>
            <a:r>
              <a:rPr dirty="0"/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6" name="image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Shape 367"/>
          <p:cNvSpPr/>
          <p:nvPr/>
        </p:nvSpPr>
        <p:spPr>
          <a:xfrm>
            <a:off x="3196168" y="570465"/>
            <a:ext cx="578709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rPr dirty="0" err="1"/>
              <a:t>作り方</a:t>
            </a:r>
            <a:r>
              <a:rPr dirty="0"/>
              <a:t> </a:t>
            </a:r>
          </a:p>
        </p:txBody>
      </p:sp>
      <p:pic>
        <p:nvPicPr>
          <p:cNvPr id="368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sp>
        <p:nvSpPr>
          <p:cNvPr id="369" name="Shape 369"/>
          <p:cNvSpPr/>
          <p:nvPr/>
        </p:nvSpPr>
        <p:spPr>
          <a:xfrm>
            <a:off x="-108520" y="1311151"/>
            <a:ext cx="379526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/>
              <a:t>　</a:t>
            </a:r>
            <a:r>
              <a:rPr dirty="0" smtClean="0"/>
              <a:t>Classroom </a:t>
            </a:r>
            <a:r>
              <a:rPr dirty="0" err="1"/>
              <a:t>Englishの作り方</a:t>
            </a:r>
            <a:endParaRPr dirty="0"/>
          </a:p>
        </p:txBody>
      </p:sp>
      <p:sp>
        <p:nvSpPr>
          <p:cNvPr id="370" name="Shape 370"/>
          <p:cNvSpPr/>
          <p:nvPr/>
        </p:nvSpPr>
        <p:spPr>
          <a:xfrm>
            <a:off x="323528" y="1772816"/>
            <a:ext cx="3195745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1.動画を撮影しましょう</a:t>
            </a:r>
            <a:r>
              <a:rPr dirty="0"/>
              <a:t>。</a:t>
            </a:r>
          </a:p>
        </p:txBody>
      </p:sp>
      <p:pic>
        <p:nvPicPr>
          <p:cNvPr id="371" name="センタくん（音楽）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72183" y="174225"/>
            <a:ext cx="1910318" cy="1493521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Shape 372"/>
          <p:cNvSpPr/>
          <p:nvPr/>
        </p:nvSpPr>
        <p:spPr>
          <a:xfrm>
            <a:off x="467544" y="2132856"/>
            <a:ext cx="38884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 smtClean="0"/>
              <a:t>①</a:t>
            </a:r>
            <a:r>
              <a:rPr lang="ja-JP" altLang="en-US" dirty="0" smtClean="0"/>
              <a:t>動画を録画できる</a:t>
            </a:r>
            <a:r>
              <a:rPr lang="ja-JP" altLang="en-US" dirty="0" smtClean="0"/>
              <a:t>カメラ</a:t>
            </a:r>
            <a:endParaRPr lang="en-US" altLang="ja-JP" dirty="0" smtClean="0"/>
          </a:p>
          <a:p>
            <a:pPr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dirty="0"/>
              <a:t>　 </a:t>
            </a:r>
            <a:r>
              <a:rPr lang="ja-JP" altLang="en-US" dirty="0" smtClean="0"/>
              <a:t>（アプリ</a:t>
            </a:r>
            <a:r>
              <a:rPr lang="ja-JP" altLang="en-US" dirty="0" smtClean="0"/>
              <a:t>）を準備</a:t>
            </a:r>
            <a:r>
              <a:rPr lang="ja-JP" altLang="en-US" dirty="0" smtClean="0"/>
              <a:t>しましょう</a:t>
            </a:r>
            <a:r>
              <a:rPr dirty="0" smtClean="0"/>
              <a:t>。</a:t>
            </a:r>
            <a:endParaRPr dirty="0"/>
          </a:p>
        </p:txBody>
      </p:sp>
      <p:sp>
        <p:nvSpPr>
          <p:cNvPr id="373" name="Shape 373"/>
          <p:cNvSpPr/>
          <p:nvPr/>
        </p:nvSpPr>
        <p:spPr>
          <a:xfrm>
            <a:off x="4076219" y="2266072"/>
            <a:ext cx="4168189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6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/>
              <a:t>②</a:t>
            </a:r>
            <a:r>
              <a:rPr dirty="0" err="1"/>
              <a:t>動画を撮影しましょう</a:t>
            </a:r>
            <a:r>
              <a:rPr dirty="0"/>
              <a:t>。</a:t>
            </a:r>
          </a:p>
        </p:txBody>
      </p:sp>
      <p:grpSp>
        <p:nvGrpSpPr>
          <p:cNvPr id="379" name="Group 379"/>
          <p:cNvGrpSpPr/>
          <p:nvPr/>
        </p:nvGrpSpPr>
        <p:grpSpPr>
          <a:xfrm>
            <a:off x="4263220" y="3409487"/>
            <a:ext cx="2680593" cy="1891721"/>
            <a:chOff x="0" y="0"/>
            <a:chExt cx="2680592" cy="1891719"/>
          </a:xfrm>
        </p:grpSpPr>
        <p:grpSp>
          <p:nvGrpSpPr>
            <p:cNvPr id="376" name="Group 376"/>
            <p:cNvGrpSpPr/>
            <p:nvPr/>
          </p:nvGrpSpPr>
          <p:grpSpPr>
            <a:xfrm>
              <a:off x="0" y="0"/>
              <a:ext cx="2680593" cy="1891720"/>
              <a:chOff x="0" y="0"/>
              <a:chExt cx="2680592" cy="1891719"/>
            </a:xfrm>
          </p:grpSpPr>
          <p:sp>
            <p:nvSpPr>
              <p:cNvPr id="374" name="Shape 374"/>
              <p:cNvSpPr/>
              <p:nvPr/>
            </p:nvSpPr>
            <p:spPr>
              <a:xfrm>
                <a:off x="0" y="0"/>
                <a:ext cx="2680593" cy="1891720"/>
              </a:xfrm>
              <a:prstGeom prst="roundRect">
                <a:avLst>
                  <a:gd name="adj" fmla="val 5734"/>
                </a:avLst>
              </a:prstGeom>
              <a:solidFill>
                <a:srgbClr val="0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pic>
            <p:nvPicPr>
              <p:cNvPr id="375" name="IMG_0122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47614" y="98973"/>
                <a:ext cx="2258365" cy="16937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77" name="Shape 377"/>
            <p:cNvSpPr/>
            <p:nvPr/>
          </p:nvSpPr>
          <p:spPr>
            <a:xfrm>
              <a:off x="2458454" y="854792"/>
              <a:ext cx="182136" cy="182136"/>
            </a:xfrm>
            <a:prstGeom prst="ellipse">
              <a:avLst/>
            </a:prstGeom>
            <a:noFill/>
            <a:ln w="6350" cap="flat">
              <a:solidFill>
                <a:srgbClr val="DDDDD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2515217" y="911555"/>
              <a:ext cx="68610" cy="68610"/>
            </a:xfrm>
            <a:prstGeom prst="roundRect">
              <a:avLst>
                <a:gd name="adj" fmla="val 15000"/>
              </a:avLst>
            </a:prstGeom>
            <a:noFill/>
            <a:ln w="6350" cap="flat">
              <a:solidFill>
                <a:srgbClr val="DDDDD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385" name="Group 385"/>
          <p:cNvGrpSpPr/>
          <p:nvPr/>
        </p:nvGrpSpPr>
        <p:grpSpPr>
          <a:xfrm>
            <a:off x="797398" y="3409487"/>
            <a:ext cx="2680593" cy="1891721"/>
            <a:chOff x="0" y="0"/>
            <a:chExt cx="2680592" cy="1891719"/>
          </a:xfrm>
        </p:grpSpPr>
        <p:grpSp>
          <p:nvGrpSpPr>
            <p:cNvPr id="383" name="Group 383"/>
            <p:cNvGrpSpPr/>
            <p:nvPr/>
          </p:nvGrpSpPr>
          <p:grpSpPr>
            <a:xfrm>
              <a:off x="0" y="0"/>
              <a:ext cx="2680593" cy="1891720"/>
              <a:chOff x="0" y="0"/>
              <a:chExt cx="2680592" cy="1891719"/>
            </a:xfrm>
          </p:grpSpPr>
          <p:sp>
            <p:nvSpPr>
              <p:cNvPr id="380" name="Shape 380"/>
              <p:cNvSpPr/>
              <p:nvPr/>
            </p:nvSpPr>
            <p:spPr>
              <a:xfrm>
                <a:off x="0" y="0"/>
                <a:ext cx="2680593" cy="1891720"/>
              </a:xfrm>
              <a:prstGeom prst="roundRect">
                <a:avLst>
                  <a:gd name="adj" fmla="val 5734"/>
                </a:avLst>
              </a:prstGeom>
              <a:solidFill>
                <a:srgbClr val="0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1" name="Shape 381"/>
              <p:cNvSpPr/>
              <p:nvPr/>
            </p:nvSpPr>
            <p:spPr>
              <a:xfrm>
                <a:off x="2458454" y="854792"/>
                <a:ext cx="182136" cy="182136"/>
              </a:xfrm>
              <a:prstGeom prst="ellipse">
                <a:avLst/>
              </a:prstGeom>
              <a:noFill/>
              <a:ln w="6350" cap="flat">
                <a:solidFill>
                  <a:srgbClr val="DDDDD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2" name="Shape 382"/>
              <p:cNvSpPr/>
              <p:nvPr/>
            </p:nvSpPr>
            <p:spPr>
              <a:xfrm>
                <a:off x="2515217" y="911555"/>
                <a:ext cx="68610" cy="68610"/>
              </a:xfrm>
              <a:prstGeom prst="roundRect">
                <a:avLst>
                  <a:gd name="adj" fmla="val 15000"/>
                </a:avLst>
              </a:prstGeom>
              <a:noFill/>
              <a:ln w="6350" cap="flat">
                <a:solidFill>
                  <a:srgbClr val="DDDDD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84" name="Shape 384"/>
            <p:cNvSpPr/>
            <p:nvPr/>
          </p:nvSpPr>
          <p:spPr>
            <a:xfrm>
              <a:off x="170458" y="94485"/>
              <a:ext cx="2238077" cy="1702750"/>
            </a:xfrm>
            <a:prstGeom prst="rect">
              <a:avLst/>
            </a:prstGeom>
            <a:solidFill>
              <a:schemeClr val="accent3">
                <a:lumOff val="-12941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86" name="Shape 386"/>
          <p:cNvSpPr/>
          <p:nvPr/>
        </p:nvSpPr>
        <p:spPr>
          <a:xfrm>
            <a:off x="2423566" y="3600969"/>
            <a:ext cx="1349773" cy="1196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3" y="0"/>
                </a:moveTo>
                <a:cubicBezTo>
                  <a:pt x="5575" y="0"/>
                  <a:pt x="5144" y="486"/>
                  <a:pt x="5144" y="1082"/>
                </a:cubicBezTo>
                <a:lnTo>
                  <a:pt x="5144" y="2429"/>
                </a:lnTo>
                <a:lnTo>
                  <a:pt x="0" y="4594"/>
                </a:lnTo>
                <a:lnTo>
                  <a:pt x="5144" y="6751"/>
                </a:lnTo>
                <a:lnTo>
                  <a:pt x="5144" y="20525"/>
                </a:lnTo>
                <a:cubicBezTo>
                  <a:pt x="5144" y="21122"/>
                  <a:pt x="5575" y="21600"/>
                  <a:pt x="6103" y="21600"/>
                </a:cubicBezTo>
                <a:lnTo>
                  <a:pt x="20641" y="21600"/>
                </a:lnTo>
                <a:cubicBezTo>
                  <a:pt x="21170" y="21600"/>
                  <a:pt x="21600" y="21122"/>
                  <a:pt x="21600" y="20525"/>
                </a:cubicBezTo>
                <a:lnTo>
                  <a:pt x="21600" y="1082"/>
                </a:lnTo>
                <a:cubicBezTo>
                  <a:pt x="21600" y="486"/>
                  <a:pt x="21170" y="0"/>
                  <a:pt x="20641" y="0"/>
                </a:cubicBezTo>
                <a:lnTo>
                  <a:pt x="6103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387" name="スクリーンショット 2016-02-10 14.38.40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827137" y="3693418"/>
            <a:ext cx="854225" cy="1031726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hape 392"/>
          <p:cNvSpPr/>
          <p:nvPr/>
        </p:nvSpPr>
        <p:spPr>
          <a:xfrm>
            <a:off x="6372200" y="4163679"/>
            <a:ext cx="345441" cy="345441"/>
          </a:xfrm>
          <a:prstGeom prst="ellipse">
            <a:avLst/>
          </a:prstGeom>
          <a:ln w="25400">
            <a:solidFill>
              <a:srgbClr val="FF26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97729"/>
            <a:ext cx="4339929" cy="3179543"/>
          </a:xfrm>
          <a:prstGeom prst="rect">
            <a:avLst/>
          </a:prstGeom>
        </p:spPr>
      </p:pic>
      <p:grpSp>
        <p:nvGrpSpPr>
          <p:cNvPr id="399" name="Group 399"/>
          <p:cNvGrpSpPr/>
          <p:nvPr/>
        </p:nvGrpSpPr>
        <p:grpSpPr>
          <a:xfrm>
            <a:off x="718979" y="2462379"/>
            <a:ext cx="5066425" cy="3575425"/>
            <a:chOff x="0" y="0"/>
            <a:chExt cx="5066424" cy="3575423"/>
          </a:xfrm>
        </p:grpSpPr>
        <p:sp>
          <p:nvSpPr>
            <p:cNvPr id="396" name="Shape 396"/>
            <p:cNvSpPr/>
            <p:nvPr/>
          </p:nvSpPr>
          <p:spPr>
            <a:xfrm>
              <a:off x="0" y="0"/>
              <a:ext cx="5066424" cy="3575423"/>
            </a:xfrm>
            <a:prstGeom prst="roundRect">
              <a:avLst>
                <a:gd name="adj" fmla="val 5734"/>
              </a:avLst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4646573" y="1615590"/>
              <a:ext cx="344243" cy="344243"/>
            </a:xfrm>
            <a:prstGeom prst="ellipse">
              <a:avLst/>
            </a:prstGeom>
            <a:noFill/>
            <a:ln w="6350" cap="flat">
              <a:solidFill>
                <a:srgbClr val="DDDDD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4753857" y="1722874"/>
              <a:ext cx="129676" cy="129675"/>
            </a:xfrm>
            <a:prstGeom prst="roundRect">
              <a:avLst>
                <a:gd name="adj" fmla="val 15000"/>
              </a:avLst>
            </a:prstGeom>
            <a:noFill/>
            <a:ln w="6350" cap="flat">
              <a:solidFill>
                <a:srgbClr val="DDDDD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00" name="Shape 400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01" name="image9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Shape 402"/>
          <p:cNvSpPr/>
          <p:nvPr/>
        </p:nvSpPr>
        <p:spPr>
          <a:xfrm>
            <a:off x="3196168" y="570465"/>
            <a:ext cx="578709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rPr dirty="0" err="1" smtClean="0"/>
              <a:t>作り方</a:t>
            </a:r>
            <a:endParaRPr dirty="0"/>
          </a:p>
        </p:txBody>
      </p:sp>
      <p:pic>
        <p:nvPicPr>
          <p:cNvPr id="403" name="image1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センタくん（音楽）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72183" y="174225"/>
            <a:ext cx="1910318" cy="1493521"/>
          </a:xfrm>
          <a:prstGeom prst="rect">
            <a:avLst/>
          </a:prstGeom>
          <a:ln w="12700">
            <a:miter lim="400000"/>
          </a:ln>
        </p:spPr>
      </p:pic>
      <p:sp>
        <p:nvSpPr>
          <p:cNvPr id="405" name="Shape 405"/>
          <p:cNvSpPr/>
          <p:nvPr/>
        </p:nvSpPr>
        <p:spPr>
          <a:xfrm>
            <a:off x="6355567" y="2462379"/>
            <a:ext cx="2602951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6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pPr>
              <a:lnSpc>
                <a:spcPct val="100000"/>
              </a:lnSpc>
            </a:pPr>
            <a:r>
              <a:rPr dirty="0"/>
              <a:t>「</a:t>
            </a:r>
            <a:r>
              <a:rPr dirty="0" err="1"/>
              <a:t>英語」の欄に、</a:t>
            </a:r>
            <a:r>
              <a:rPr dirty="0" err="1" smtClean="0"/>
              <a:t>加えたいクラスルームイングリッシュのテキストデータを追加</a:t>
            </a:r>
            <a:endParaRPr dirty="0"/>
          </a:p>
        </p:txBody>
      </p:sp>
      <p:sp>
        <p:nvSpPr>
          <p:cNvPr id="407" name="Shape 407"/>
          <p:cNvSpPr/>
          <p:nvPr/>
        </p:nvSpPr>
        <p:spPr>
          <a:xfrm>
            <a:off x="6355567" y="4393010"/>
            <a:ext cx="2602951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6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pPr>
              <a:lnSpc>
                <a:spcPct val="100000"/>
              </a:lnSpc>
            </a:pPr>
            <a:r>
              <a:rPr dirty="0"/>
              <a:t>「</a:t>
            </a:r>
            <a:r>
              <a:rPr dirty="0" err="1"/>
              <a:t>日本語」の欄に、</a:t>
            </a:r>
            <a:r>
              <a:rPr dirty="0" err="1" smtClean="0"/>
              <a:t>加えたいクラスルームイングリッシュのテキストデータを追加</a:t>
            </a:r>
            <a:endParaRPr dirty="0"/>
          </a:p>
        </p:txBody>
      </p:sp>
      <p:sp>
        <p:nvSpPr>
          <p:cNvPr id="410" name="Shape 410"/>
          <p:cNvSpPr/>
          <p:nvPr/>
        </p:nvSpPr>
        <p:spPr>
          <a:xfrm>
            <a:off x="129229" y="1435937"/>
            <a:ext cx="400045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 smtClean="0"/>
              <a:t>　</a:t>
            </a:r>
            <a:r>
              <a:rPr lang="ja-JP" altLang="en-US" dirty="0"/>
              <a:t>　</a:t>
            </a:r>
            <a:r>
              <a:rPr dirty="0" smtClean="0"/>
              <a:t>Classroom </a:t>
            </a:r>
            <a:r>
              <a:rPr dirty="0" err="1"/>
              <a:t>Englishの作り方</a:t>
            </a:r>
            <a:endParaRPr dirty="0"/>
          </a:p>
        </p:txBody>
      </p:sp>
      <p:sp>
        <p:nvSpPr>
          <p:cNvPr id="411" name="Shape 411"/>
          <p:cNvSpPr/>
          <p:nvPr/>
        </p:nvSpPr>
        <p:spPr>
          <a:xfrm>
            <a:off x="527933" y="1949158"/>
            <a:ext cx="716958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/>
              <a:t>　</a:t>
            </a:r>
            <a:r>
              <a:rPr dirty="0" smtClean="0"/>
              <a:t>2.Classroom </a:t>
            </a:r>
            <a:r>
              <a:rPr dirty="0" err="1" smtClean="0"/>
              <a:t>Eng</a:t>
            </a:r>
            <a:r>
              <a:rPr lang="ja-JP" altLang="en-US" dirty="0" err="1" smtClean="0"/>
              <a:t>ｌ</a:t>
            </a:r>
            <a:r>
              <a:rPr dirty="0" err="1" smtClean="0"/>
              <a:t>ish</a:t>
            </a:r>
            <a:r>
              <a:rPr dirty="0" err="1"/>
              <a:t>にテキストデータを加えましょう</a:t>
            </a:r>
            <a:r>
              <a:rPr dirty="0"/>
              <a:t>。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36912"/>
            <a:ext cx="4320480" cy="3210825"/>
          </a:xfrm>
          <a:prstGeom prst="rect">
            <a:avLst/>
          </a:prstGeom>
        </p:spPr>
      </p:pic>
      <p:sp>
        <p:nvSpPr>
          <p:cNvPr id="408" name="Shape 408"/>
          <p:cNvSpPr/>
          <p:nvPr/>
        </p:nvSpPr>
        <p:spPr>
          <a:xfrm flipH="1">
            <a:off x="2829988" y="2683555"/>
            <a:ext cx="3481196" cy="751287"/>
          </a:xfrm>
          <a:prstGeom prst="line">
            <a:avLst/>
          </a:prstGeom>
          <a:ln w="25400">
            <a:solidFill>
              <a:srgbClr val="0433FF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9" name="Shape 409"/>
          <p:cNvSpPr/>
          <p:nvPr/>
        </p:nvSpPr>
        <p:spPr>
          <a:xfrm flipH="1" flipV="1">
            <a:off x="2351570" y="3619519"/>
            <a:ext cx="4062843" cy="1014468"/>
          </a:xfrm>
          <a:prstGeom prst="line">
            <a:avLst/>
          </a:prstGeom>
          <a:ln w="25400">
            <a:solidFill>
              <a:srgbClr val="0433FF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0" y="2928983"/>
            <a:ext cx="5325477" cy="3777115"/>
          </a:xfrm>
          <a:prstGeom prst="rect">
            <a:avLst/>
          </a:prstGeom>
        </p:spPr>
      </p:pic>
      <p:sp>
        <p:nvSpPr>
          <p:cNvPr id="414" name="Shape 414"/>
          <p:cNvSpPr/>
          <p:nvPr/>
        </p:nvSpPr>
        <p:spPr>
          <a:xfrm>
            <a:off x="0" y="529365"/>
            <a:ext cx="9144000" cy="783242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15" name="image9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37190" y="6024862"/>
            <a:ext cx="3153032" cy="7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Shape 416"/>
          <p:cNvSpPr/>
          <p:nvPr/>
        </p:nvSpPr>
        <p:spPr>
          <a:xfrm>
            <a:off x="3196168" y="570465"/>
            <a:ext cx="578709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n w="9525">
                  <a:solidFill>
                    <a:srgbClr val="0070C0"/>
                  </a:solidFill>
                </a:ln>
                <a:solidFill>
                  <a:srgbClr val="FFFF00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r>
              <a:rPr dirty="0" err="1"/>
              <a:t>作り方</a:t>
            </a:r>
            <a:r>
              <a:rPr dirty="0"/>
              <a:t> </a:t>
            </a:r>
          </a:p>
        </p:txBody>
      </p:sp>
      <p:pic>
        <p:nvPicPr>
          <p:cNvPr id="417" name="image1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17180" y="-74286"/>
            <a:ext cx="3188209" cy="1493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18" name="センタくん（音楽）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72183" y="174225"/>
            <a:ext cx="1910318" cy="1493521"/>
          </a:xfrm>
          <a:prstGeom prst="rect">
            <a:avLst/>
          </a:prstGeom>
          <a:ln w="12700">
            <a:miter lim="400000"/>
          </a:ln>
        </p:spPr>
      </p:pic>
      <p:sp>
        <p:nvSpPr>
          <p:cNvPr id="419" name="Shape 419"/>
          <p:cNvSpPr/>
          <p:nvPr/>
        </p:nvSpPr>
        <p:spPr>
          <a:xfrm>
            <a:off x="641501" y="2268302"/>
            <a:ext cx="6782487" cy="295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6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/>
              <a:t>　</a:t>
            </a:r>
            <a:r>
              <a:rPr lang="ja-JP" altLang="en-US" dirty="0" smtClean="0"/>
              <a:t>動画（</a:t>
            </a:r>
            <a:r>
              <a:rPr lang="ja-JP" altLang="en-US" dirty="0"/>
              <a:t>映像</a:t>
            </a:r>
            <a:r>
              <a:rPr lang="ja-JP" altLang="en-US" dirty="0" smtClean="0"/>
              <a:t>）をこのコンピュータに準備します。</a:t>
            </a:r>
            <a:endParaRPr dirty="0"/>
          </a:p>
        </p:txBody>
      </p:sp>
      <p:sp>
        <p:nvSpPr>
          <p:cNvPr id="420" name="Shape 420"/>
          <p:cNvSpPr/>
          <p:nvPr/>
        </p:nvSpPr>
        <p:spPr>
          <a:xfrm>
            <a:off x="641501" y="2633517"/>
            <a:ext cx="6396016" cy="295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6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 smtClean="0"/>
              <a:t>　次に、</a:t>
            </a:r>
            <a:r>
              <a:rPr lang="en-US" dirty="0" err="1" smtClean="0"/>
              <a:t>PowerPoint</a:t>
            </a:r>
            <a:r>
              <a:rPr dirty="0" err="1" smtClean="0"/>
              <a:t>に動画</a:t>
            </a:r>
            <a:r>
              <a:rPr lang="ja-JP" altLang="en-US" dirty="0" smtClean="0"/>
              <a:t>（</a:t>
            </a:r>
            <a:r>
              <a:rPr lang="ja-JP" altLang="en-US" dirty="0"/>
              <a:t>映像</a:t>
            </a:r>
            <a:r>
              <a:rPr lang="ja-JP" altLang="en-US" dirty="0" smtClean="0"/>
              <a:t>）</a:t>
            </a:r>
            <a:r>
              <a:rPr dirty="0" err="1" smtClean="0"/>
              <a:t>を挿入しましょう</a:t>
            </a:r>
            <a:r>
              <a:rPr dirty="0"/>
              <a:t>。</a:t>
            </a:r>
          </a:p>
        </p:txBody>
      </p:sp>
      <p:sp>
        <p:nvSpPr>
          <p:cNvPr id="431" name="Shape 431"/>
          <p:cNvSpPr/>
          <p:nvPr/>
        </p:nvSpPr>
        <p:spPr>
          <a:xfrm>
            <a:off x="218492" y="1346787"/>
            <a:ext cx="400045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/>
              <a:t>　</a:t>
            </a:r>
            <a:r>
              <a:rPr lang="ja-JP" altLang="en-US" dirty="0" smtClean="0"/>
              <a:t>　</a:t>
            </a:r>
            <a:r>
              <a:rPr dirty="0" smtClean="0"/>
              <a:t>Classroom </a:t>
            </a:r>
            <a:r>
              <a:rPr dirty="0" err="1"/>
              <a:t>Englishの作り方</a:t>
            </a:r>
            <a:endParaRPr dirty="0"/>
          </a:p>
        </p:txBody>
      </p:sp>
      <p:sp>
        <p:nvSpPr>
          <p:cNvPr id="432" name="Shape 432"/>
          <p:cNvSpPr/>
          <p:nvPr/>
        </p:nvSpPr>
        <p:spPr>
          <a:xfrm>
            <a:off x="423197" y="1732926"/>
            <a:ext cx="772743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ja-JP" altLang="en-US" dirty="0" smtClean="0"/>
              <a:t>　　</a:t>
            </a:r>
            <a:r>
              <a:rPr dirty="0" smtClean="0"/>
              <a:t>3.Classroom </a:t>
            </a:r>
            <a:r>
              <a:rPr dirty="0" err="1"/>
              <a:t>English</a:t>
            </a:r>
            <a:r>
              <a:rPr dirty="0" err="1" smtClean="0"/>
              <a:t>に動画</a:t>
            </a:r>
            <a:r>
              <a:rPr lang="ja-JP" altLang="en-US" dirty="0" smtClean="0"/>
              <a:t>（</a:t>
            </a:r>
            <a:r>
              <a:rPr lang="ja-JP" altLang="en-US" dirty="0"/>
              <a:t>映像</a:t>
            </a:r>
            <a:r>
              <a:rPr lang="ja-JP" altLang="en-US" dirty="0" smtClean="0"/>
              <a:t>）</a:t>
            </a:r>
            <a:r>
              <a:rPr dirty="0" err="1" smtClean="0"/>
              <a:t>データを加えましょう</a:t>
            </a:r>
            <a:r>
              <a:rPr dirty="0"/>
              <a:t>。</a:t>
            </a:r>
          </a:p>
        </p:txBody>
      </p:sp>
      <p:sp>
        <p:nvSpPr>
          <p:cNvPr id="13" name="Shape 424"/>
          <p:cNvSpPr/>
          <p:nvPr/>
        </p:nvSpPr>
        <p:spPr>
          <a:xfrm>
            <a:off x="813411" y="3876758"/>
            <a:ext cx="4766701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sz="2000" dirty="0" smtClean="0"/>
              <a:t>①</a:t>
            </a:r>
            <a:r>
              <a:rPr lang="ja-JP" altLang="en-US" sz="2000" u="sng" dirty="0" smtClean="0"/>
              <a:t>挿入</a:t>
            </a:r>
            <a:r>
              <a:rPr lang="ja-JP" altLang="en-US" sz="2000" dirty="0" smtClean="0"/>
              <a:t>→</a:t>
            </a:r>
            <a:r>
              <a:rPr lang="ja-JP" altLang="en-US" sz="2000" u="sng" dirty="0" smtClean="0">
                <a:solidFill>
                  <a:schemeClr val="accent2">
                    <a:lumMod val="50000"/>
                  </a:schemeClr>
                </a:solidFill>
              </a:rPr>
              <a:t>動画（</a:t>
            </a:r>
            <a:r>
              <a:rPr lang="ja-JP" altLang="en-US" sz="2000" u="sng" dirty="0">
                <a:solidFill>
                  <a:schemeClr val="accent2">
                    <a:lumMod val="50000"/>
                  </a:schemeClr>
                </a:solidFill>
              </a:rPr>
              <a:t>映像</a:t>
            </a:r>
            <a:r>
              <a:rPr lang="ja-JP" altLang="en-US" sz="2000" u="sng" dirty="0" smtClean="0">
                <a:solidFill>
                  <a:schemeClr val="accent2">
                    <a:lumMod val="50000"/>
                  </a:schemeClr>
                </a:solidFill>
              </a:rPr>
              <a:t>）をクリック</a:t>
            </a:r>
            <a:endParaRPr lang="en-US" sz="2000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dirty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dirty="0" smtClean="0"/>
              <a:t>　 </a:t>
            </a:r>
            <a:endParaRPr dirty="0"/>
          </a:p>
        </p:txBody>
      </p:sp>
      <p:sp>
        <p:nvSpPr>
          <p:cNvPr id="15" name="Shape 430"/>
          <p:cNvSpPr/>
          <p:nvPr/>
        </p:nvSpPr>
        <p:spPr>
          <a:xfrm flipH="1" flipV="1">
            <a:off x="1115616" y="3212976"/>
            <a:ext cx="415658" cy="556556"/>
          </a:xfrm>
          <a:prstGeom prst="line">
            <a:avLst/>
          </a:prstGeom>
          <a:ln w="25400">
            <a:solidFill>
              <a:srgbClr val="FF26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Shape 430"/>
          <p:cNvSpPr/>
          <p:nvPr/>
        </p:nvSpPr>
        <p:spPr>
          <a:xfrm flipV="1">
            <a:off x="4572000" y="3315122"/>
            <a:ext cx="642527" cy="480315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430"/>
          <p:cNvSpPr/>
          <p:nvPr/>
        </p:nvSpPr>
        <p:spPr>
          <a:xfrm>
            <a:off x="4634134" y="5322348"/>
            <a:ext cx="811918" cy="1064378"/>
          </a:xfrm>
          <a:prstGeom prst="line">
            <a:avLst/>
          </a:prstGeom>
          <a:ln w="25400">
            <a:solidFill>
              <a:srgbClr val="FF26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Shape 424"/>
          <p:cNvSpPr/>
          <p:nvPr/>
        </p:nvSpPr>
        <p:spPr>
          <a:xfrm>
            <a:off x="820382" y="4293096"/>
            <a:ext cx="4759730" cy="892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sz="2000" dirty="0" smtClean="0"/>
              <a:t>②動画（</a:t>
            </a:r>
            <a:r>
              <a:rPr lang="ja-JP" altLang="en-US" sz="2000" dirty="0"/>
              <a:t>映像</a:t>
            </a:r>
            <a:r>
              <a:rPr lang="ja-JP" altLang="en-US" sz="2000" dirty="0" smtClean="0"/>
              <a:t>）選択画面で挿入を</a:t>
            </a:r>
            <a:endParaRPr lang="en-US" altLang="ja-JP" sz="2000" dirty="0" smtClean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sz="2000" dirty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sz="2000" dirty="0" smtClean="0"/>
              <a:t>　 </a:t>
            </a:r>
            <a:r>
              <a:rPr lang="ja-JP" altLang="en-US" sz="2000" dirty="0"/>
              <a:t>クリック</a:t>
            </a:r>
            <a:endParaRPr lang="en-US" sz="2000" dirty="0" smtClean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dirty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dirty="0" smtClean="0"/>
              <a:t>　 </a:t>
            </a:r>
            <a:endParaRPr dirty="0"/>
          </a:p>
        </p:txBody>
      </p:sp>
      <p:sp>
        <p:nvSpPr>
          <p:cNvPr id="20" name="Shape 424"/>
          <p:cNvSpPr/>
          <p:nvPr/>
        </p:nvSpPr>
        <p:spPr>
          <a:xfrm>
            <a:off x="820382" y="5052170"/>
            <a:ext cx="5484389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sz="2000" dirty="0" smtClean="0"/>
              <a:t>③動画（</a:t>
            </a:r>
            <a:r>
              <a:rPr lang="ja-JP" altLang="en-US" sz="2000" dirty="0"/>
              <a:t>映像</a:t>
            </a:r>
            <a:r>
              <a:rPr lang="ja-JP" altLang="en-US" sz="2000" dirty="0" smtClean="0"/>
              <a:t>）画面の</a:t>
            </a:r>
            <a:r>
              <a:rPr lang="ja-JP" altLang="en-US" sz="2000" u="sng" dirty="0" smtClean="0"/>
              <a:t>大きさを調整</a:t>
            </a:r>
            <a:endParaRPr lang="en-US" sz="2000" u="sng" dirty="0" smtClean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dirty="0"/>
          </a:p>
          <a:p>
            <a:pPr lvl="1">
              <a:lnSpc>
                <a:spcPct val="50000"/>
              </a:lnSpc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ja-JP" altLang="en-US" dirty="0" smtClean="0"/>
              <a:t>　 </a:t>
            </a:r>
            <a:endParaRPr dirty="0"/>
          </a:p>
        </p:txBody>
      </p:sp>
      <p:sp>
        <p:nvSpPr>
          <p:cNvPr id="21" name="左右矢印 20"/>
          <p:cNvSpPr/>
          <p:nvPr/>
        </p:nvSpPr>
        <p:spPr>
          <a:xfrm rot="2911945">
            <a:off x="5415284" y="6556769"/>
            <a:ext cx="440468" cy="116443"/>
          </a:xfrm>
          <a:prstGeom prst="leftRightArrow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2" name="Shape 433"/>
          <p:cNvSpPr/>
          <p:nvPr/>
        </p:nvSpPr>
        <p:spPr>
          <a:xfrm>
            <a:off x="2267744" y="5527281"/>
            <a:ext cx="2218615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sz="2000" dirty="0"/>
              <a:t>※</a:t>
            </a:r>
            <a:r>
              <a:rPr sz="2000" dirty="0" err="1" smtClean="0"/>
              <a:t>テキストの番号と</a:t>
            </a:r>
            <a:r>
              <a:rPr lang="en-US" sz="2000" dirty="0" smtClean="0"/>
              <a:t> </a:t>
            </a:r>
          </a:p>
          <a:p>
            <a:pPr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sz="2000" dirty="0" err="1" smtClean="0"/>
              <a:t>同じページに貼り</a:t>
            </a:r>
            <a:endParaRPr lang="en-US" sz="2000" dirty="0" smtClean="0"/>
          </a:p>
          <a:p>
            <a:pPr>
              <a:defRPr sz="2200">
                <a:solidFill>
                  <a:srgbClr val="FF26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sz="2000" dirty="0" err="1" smtClean="0"/>
              <a:t>付けましょう</a:t>
            </a:r>
            <a:r>
              <a:rPr sz="2000" dirty="0"/>
              <a:t>。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940152" y="3284984"/>
            <a:ext cx="302433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dirty="0" smtClean="0">
                <a:solidFill>
                  <a:srgbClr val="FF0000"/>
                </a:solidFill>
              </a:rPr>
              <a:t>④画像をクリック（選択）　　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solidFill>
                  <a:srgbClr val="FF0000"/>
                </a:solidFill>
              </a:rPr>
              <a:t>　</a:t>
            </a:r>
            <a:r>
              <a:rPr lang="ja-JP" altLang="en-US" dirty="0" smtClean="0">
                <a:solidFill>
                  <a:srgbClr val="FF0000"/>
                </a:solidFill>
              </a:rPr>
              <a:t> し、再生タブから開始を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solidFill>
                  <a:srgbClr val="FF0000"/>
                </a:solidFill>
              </a:rPr>
              <a:t> 　</a:t>
            </a:r>
            <a:r>
              <a:rPr lang="ja-JP" altLang="en-US" dirty="0" smtClean="0">
                <a:solidFill>
                  <a:srgbClr val="FF0000"/>
                </a:solidFill>
              </a:rPr>
              <a:t>自動（Ａ）に設定する。</a:t>
            </a:r>
            <a:endParaRPr kumimoji="0" lang="ja-JP" alt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Calibri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899592" y="2996952"/>
            <a:ext cx="288032" cy="216024"/>
          </a:xfrm>
          <a:prstGeom prst="rect">
            <a:avLst/>
          </a:prstGeom>
          <a:noFill/>
          <a:ln w="38100" cap="flat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5292080" y="3068960"/>
            <a:ext cx="288032" cy="432048"/>
          </a:xfrm>
          <a:prstGeom prst="rect">
            <a:avLst/>
          </a:prstGeom>
          <a:noFill/>
          <a:ln w="38100" cap="flat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3889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Shape 455"/>
          <p:cNvSpPr/>
          <p:nvPr/>
        </p:nvSpPr>
        <p:spPr>
          <a:xfrm>
            <a:off x="166590" y="6208017"/>
            <a:ext cx="453007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lang="en-US" dirty="0" smtClean="0"/>
              <a:t>1</a:t>
            </a:r>
            <a:r>
              <a:rPr dirty="0" smtClean="0"/>
              <a:t>.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Shape 45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3749087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465" name="Shape 46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475" name="Shape 475"/>
          <p:cNvSpPr/>
          <p:nvPr/>
        </p:nvSpPr>
        <p:spPr>
          <a:xfrm>
            <a:off x="166590" y="6208017"/>
            <a:ext cx="561849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4.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Shape 48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5.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Shape 49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6.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Shape 50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7.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15" name="Shape 51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8.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Shape 525"/>
          <p:cNvSpPr/>
          <p:nvPr/>
        </p:nvSpPr>
        <p:spPr>
          <a:xfrm>
            <a:off x="166590" y="6208017"/>
            <a:ext cx="55981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9.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35" name="Shape 53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10.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45" name="Shape 54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11.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hape 575"/>
          <p:cNvSpPr/>
          <p:nvPr/>
        </p:nvSpPr>
        <p:spPr>
          <a:xfrm>
            <a:off x="166590" y="6208017"/>
            <a:ext cx="709488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1</a:t>
            </a:r>
            <a:r>
              <a:rPr lang="en-US" dirty="0"/>
              <a:t>2</a:t>
            </a:r>
            <a:r>
              <a:rPr dirty="0" smtClean="0"/>
              <a:t>.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hape 575"/>
          <p:cNvSpPr/>
          <p:nvPr/>
        </p:nvSpPr>
        <p:spPr>
          <a:xfrm>
            <a:off x="166590" y="6208017"/>
            <a:ext cx="709488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smtClean="0"/>
              <a:t>1</a:t>
            </a:r>
            <a:r>
              <a:rPr lang="en-US" dirty="0" smtClean="0"/>
              <a:t>3</a:t>
            </a:r>
            <a:r>
              <a:rPr dirty="0" smtClean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39142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hape 57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14.</a:t>
            </a:r>
          </a:p>
        </p:txBody>
      </p:sp>
    </p:spTree>
    <p:extLst>
      <p:ext uri="{BB962C8B-B14F-4D97-AF65-F5344CB8AC3E}">
        <p14:creationId xmlns:p14="http://schemas.microsoft.com/office/powerpoint/2010/main" val="2837298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85" name="Shape 58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15.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Shape 59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16.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05" name="Shape 60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17.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15" name="Shape 61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18.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25" name="Shape 62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19.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35" name="Shape 63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20.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45" name="Shape 64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21.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55" name="Shape 65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22.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65" name="Shape 66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23.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75" name="Shape 67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24.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85" name="Shape 68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25.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695" name="Shape 69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26.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05" name="Shape 70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27.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15" name="Shape 71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28.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25" name="Shape 72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29.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35" name="Shape 73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30.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Shape 74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31.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55" name="Shape 75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32.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65" name="Shape 76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33.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75" name="Shape 77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34.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85" name="Shape 78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35.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795" name="Shape 79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36.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05" name="Shape 80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37.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15" name="Shape 81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38.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25" name="Shape 825"/>
          <p:cNvSpPr/>
          <p:nvPr/>
        </p:nvSpPr>
        <p:spPr>
          <a:xfrm>
            <a:off x="166590" y="6208017"/>
            <a:ext cx="893573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39.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35" name="Shape 83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40.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45" name="Shape 84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41.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55" name="Shape 85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42.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65" name="Shape 865"/>
          <p:cNvSpPr/>
          <p:nvPr/>
        </p:nvSpPr>
        <p:spPr>
          <a:xfrm>
            <a:off x="166590" y="6208017"/>
            <a:ext cx="8956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43.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7" name="スクリーンショット 2016-02-17 12.00.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6780" y="6189438"/>
            <a:ext cx="2141284" cy="636598"/>
          </a:xfrm>
          <a:prstGeom prst="rect">
            <a:avLst/>
          </a:prstGeom>
          <a:ln w="12700">
            <a:miter lim="400000"/>
          </a:ln>
        </p:spPr>
      </p:pic>
      <p:sp>
        <p:nvSpPr>
          <p:cNvPr id="875" name="Shape 875"/>
          <p:cNvSpPr/>
          <p:nvPr/>
        </p:nvSpPr>
        <p:spPr>
          <a:xfrm>
            <a:off x="166590" y="6208017"/>
            <a:ext cx="897637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44.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ホワイ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ホワイト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ホワイ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ホワイト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458</Words>
  <Application>Microsoft Office PowerPoint</Application>
  <PresentationFormat>画面に合わせる (4:3)</PresentationFormat>
  <Paragraphs>185</Paragraphs>
  <Slides>53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4" baseType="lpstr"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user04</dc:creator>
  <cp:lastModifiedBy>京都府総合教育センター</cp:lastModifiedBy>
  <cp:revision>35</cp:revision>
  <cp:lastPrinted>2016-03-28T06:34:40Z</cp:lastPrinted>
  <dcterms:modified xsi:type="dcterms:W3CDTF">2016-04-13T03:33:04Z</dcterms:modified>
</cp:coreProperties>
</file>